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7"/>
    <p:restoredTop sz="95238"/>
  </p:normalViewPr>
  <p:slideViewPr>
    <p:cSldViewPr snapToGrid="0" snapToObjects="1">
      <p:cViewPr varScale="1">
        <p:scale>
          <a:sx n="90" d="100"/>
          <a:sy n="90" d="100"/>
        </p:scale>
        <p:origin x="5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1687-6A73-944D-A022-7140543BF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25FFEC6-0BC2-F548-86D6-1A1631936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F34F4E-2F8F-B949-9A1E-F7625E5F3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02.12.20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118AC2-F882-7F4F-82BD-540DF70D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7632B4-D40C-8B40-86DA-9728773A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57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803CB-B2AC-8F44-8A05-FA80D2AE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8A2ADD9-8838-F545-9B30-DED4D080B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078C3F-6831-1D4C-9010-6A1370553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02.12.20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57E379-677D-9346-A2FD-362FB010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B2F177-E87C-1A44-A31C-56B089BC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053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C0C2DD5-BA30-BE45-B537-15DE41CA00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457A2CE-1600-DF4B-824C-88A01E6F9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B8AC4D-8B0B-6740-83B8-B1DFB8BC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02.12.20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FE4798-8244-C243-89CE-FAF6FBAF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058BF9-AB62-6A4E-A5D5-AD7DA0A0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904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3D393-B710-5B4C-A70A-1AF7CE0DC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148257-8488-DA40-9AE7-433BF0B01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938197-F89D-294F-9820-722138FDD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02.12.20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B2170B-004A-3247-826A-F9F91BD6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87C44D-75B9-2B4B-97FA-B8A828E6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76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1487B-BE20-8A4B-86D1-CEDCAD18B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45CC2-E5BD-6746-BAC2-E9E26EF9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2F8E53-4296-DE44-BD5E-CC3D4970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02.12.20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E0BCE3-1087-3B4A-ACD6-C3429585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656130-2070-1940-8287-5C57E22B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966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0EBC1-9B27-3D41-A1BA-E2D0596D2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A1E3CA-140E-854E-A0B3-399954AF3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522595-6985-3A4B-A7AD-E62151526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379ABB-F758-2F4E-8751-9B13A2CF0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02.12.20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C6F700-7F07-BA4C-ACB1-BC058A779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0DC099-E433-F74D-A84D-13235F12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84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28485-B951-6940-B88B-82C30D85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7A1965-A05F-8C42-A0FC-A8DE598B9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DD3628-E303-3E43-A23B-3BD34C9B1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C8E4708-DA0D-EC47-A496-AE612D415E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83A249E-62FC-E14B-824B-560467836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893CA2-74F8-1E4D-BD7C-5CFCF640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02.12.20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36B373A-94AC-9044-BB64-F535271FD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ED6A286-6F57-8243-8773-6BFB0F01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46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5E3CA-350F-AF4B-BD32-2076F60A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ADC3B6F-F887-BA42-A934-902BAC5EE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02.12.20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6AA2C6-63A9-CB4E-9264-27141D35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E2811D-D227-7E4B-8D83-D9384078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77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FAA4977-981B-A747-9FA7-4737FDB47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02.12.20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9C9DE87-8A79-CB47-AA6F-DF3754BFF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728279-1F6C-E94D-BEE1-8455E118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45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C5D1B2-7B78-1743-A695-5B4CC65B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8D680E-C9BF-2F48-8A6E-4629C623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4D9C6A-7466-AE4F-89AB-E7056915B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3E6953-3414-5F45-B981-BDAA9EB2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02.12.20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317750-02F7-B942-A17B-ABB69658D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3DDB6E-996B-9943-85DC-DAE3BD6E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76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06230-74A7-B440-86DD-E7D5AA08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A1E2EF5-4E82-A44C-9B62-50530B3AB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CD8499-B1A7-5E40-AE15-2FAE94B15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F8A61-4C8C-BC4B-9E0F-EB4283C35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02.12.20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367F3F-746C-2A4C-BA3F-6694603A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B1D8D1-46A3-6547-961E-98530256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471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11CE6D-4915-0D44-92EE-60C3E2D5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13503F-54FB-4242-B29B-DB78E8FE5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848A7D-17B8-0145-88DB-A25A7AE1A1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8E695-8426-3341-B2F2-F90ACC63E76D}" type="datetimeFigureOut">
              <a:rPr lang="de-DE" smtClean="0"/>
              <a:t>02.12.20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94EA7-5F90-FC4C-9EBA-312E7F864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612B89-C6F3-AF44-9C27-DA0AB0AE2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0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8FD431C9-3F71-C440-98FA-F21C68560356}"/>
              </a:ext>
            </a:extLst>
          </p:cNvPr>
          <p:cNvGrpSpPr/>
          <p:nvPr/>
        </p:nvGrpSpPr>
        <p:grpSpPr>
          <a:xfrm>
            <a:off x="440587" y="0"/>
            <a:ext cx="11310825" cy="6858000"/>
            <a:chOff x="440587" y="0"/>
            <a:chExt cx="11310825" cy="685800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E27B7B4E-F88E-314B-BC36-01408DA2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587" y="0"/>
              <a:ext cx="11310825" cy="6858000"/>
            </a:xfrm>
            <a:prstGeom prst="rect">
              <a:avLst/>
            </a:prstGeom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4C5221B-F152-CA4E-ADE8-7012CF210E3C}"/>
                </a:ext>
              </a:extLst>
            </p:cNvPr>
            <p:cNvSpPr/>
            <p:nvPr/>
          </p:nvSpPr>
          <p:spPr>
            <a:xfrm>
              <a:off x="1155940" y="3881887"/>
              <a:ext cx="1846052" cy="1725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Package Explorer</a:t>
              </a:r>
              <a:r>
                <a:rPr lang="de-DE" dirty="0"/>
                <a:t>: Übersicht über alle Projekte und Pakete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A905CF1-944E-7B43-BEB5-2A0214B380FC}"/>
                </a:ext>
              </a:extLst>
            </p:cNvPr>
            <p:cNvSpPr/>
            <p:nvPr/>
          </p:nvSpPr>
          <p:spPr>
            <a:xfrm>
              <a:off x="6175497" y="2566358"/>
              <a:ext cx="1846052" cy="13155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Editor</a:t>
              </a:r>
              <a:r>
                <a:rPr lang="de-DE" dirty="0"/>
                <a:t>: Hier werden die Programme geschrieben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1E9B266D-55CE-184A-84C7-565C711E0FA8}"/>
                </a:ext>
              </a:extLst>
            </p:cNvPr>
            <p:cNvSpPr/>
            <p:nvPr/>
          </p:nvSpPr>
          <p:spPr>
            <a:xfrm>
              <a:off x="6658002" y="5199973"/>
              <a:ext cx="3041810" cy="814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Konsole</a:t>
              </a:r>
              <a:r>
                <a:rPr lang="de-DE" dirty="0"/>
                <a:t>: die Standard-Ein- und Ausgabe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F26CD0B-B409-BE40-9A1D-4A1FC445992E}"/>
                </a:ext>
              </a:extLst>
            </p:cNvPr>
            <p:cNvSpPr/>
            <p:nvPr/>
          </p:nvSpPr>
          <p:spPr>
            <a:xfrm>
              <a:off x="9160678" y="1893657"/>
              <a:ext cx="1846052" cy="16460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Outline</a:t>
              </a:r>
              <a:r>
                <a:rPr lang="de-DE" dirty="0"/>
                <a:t>: Übersicht über Variablen und Methoden der aktuellen Klasse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C12018E-0E7B-9B41-AC41-841A267E7B61}"/>
                </a:ext>
              </a:extLst>
            </p:cNvPr>
            <p:cNvSpPr/>
            <p:nvPr/>
          </p:nvSpPr>
          <p:spPr>
            <a:xfrm>
              <a:off x="3387473" y="800311"/>
              <a:ext cx="3963586" cy="77747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Run</a:t>
              </a:r>
              <a:r>
                <a:rPr lang="de-DE" dirty="0"/>
                <a:t>: Mit Klick auf den Pfeil </a:t>
              </a:r>
              <a:r>
                <a:rPr lang="de-DE" dirty="0" err="1"/>
                <a:t>compilieren</a:t>
              </a:r>
              <a:r>
                <a:rPr lang="de-DE" dirty="0"/>
                <a:t> Sie Ihr Programm und führen es aus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409B3D1-C385-4240-8AE1-DD5F2BD28490}"/>
                </a:ext>
              </a:extLst>
            </p:cNvPr>
            <p:cNvCxnSpPr>
              <a:stCxn id="9" idx="1"/>
            </p:cNvCxnSpPr>
            <p:nvPr/>
          </p:nvCxnSpPr>
          <p:spPr>
            <a:xfrm flipH="1" flipV="1">
              <a:off x="2264229" y="696686"/>
              <a:ext cx="1123244" cy="49236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00D64ED-38C0-2D4A-9B89-0337285546D1}"/>
                </a:ext>
              </a:extLst>
            </p:cNvPr>
            <p:cNvSpPr/>
            <p:nvPr/>
          </p:nvSpPr>
          <p:spPr>
            <a:xfrm>
              <a:off x="2078966" y="1681414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Java-Projekte</a:t>
              </a:r>
              <a:endParaRPr lang="de-DE" dirty="0"/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9492DE5B-AF6D-FA4E-8670-5C5286EBEEA0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1538516" y="1189050"/>
              <a:ext cx="540450" cy="7385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A4FCFA65-BB38-3744-80F9-2C3A736718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3254" y="1341450"/>
              <a:ext cx="725712" cy="5861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EEF5FC5D-4EEF-2B46-B6B5-1DA0D8A277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7126" y="1529014"/>
              <a:ext cx="741840" cy="39012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9947B36-93B6-8E44-8FEF-439FEFD99BE6}"/>
                </a:ext>
              </a:extLst>
            </p:cNvPr>
            <p:cNvSpPr/>
            <p:nvPr/>
          </p:nvSpPr>
          <p:spPr>
            <a:xfrm>
              <a:off x="2280356" y="2461669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Pakte</a:t>
              </a:r>
              <a:endParaRPr lang="de-DE" dirty="0"/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A1077525-6143-6042-B22A-2197A20D80CB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115160"/>
              <a:ext cx="540450" cy="592691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3546D2C0-D053-CC41-81C6-81D06D66CEFC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1739906" y="2707851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00B99B69-7107-464D-B92F-8FBDD372FAF6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561505"/>
              <a:ext cx="540450" cy="1463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62529FCD-F2FA-024D-9E61-D252AA6033F7}"/>
                </a:ext>
              </a:extLst>
            </p:cNvPr>
            <p:cNvSpPr/>
            <p:nvPr/>
          </p:nvSpPr>
          <p:spPr>
            <a:xfrm>
              <a:off x="2687628" y="3241924"/>
              <a:ext cx="2348740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Klassen in einem Paket</a:t>
              </a:r>
              <a:endParaRPr lang="de-DE" dirty="0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B1E31D2-EA64-9743-B8A2-E06706196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5409" y="3497244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A93B5A31-10D1-5A4A-BF52-9F172FA774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8966" y="3497244"/>
              <a:ext cx="636893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68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228D0A5E-52DD-104C-8EFC-24BBBB9E07C3}"/>
              </a:ext>
            </a:extLst>
          </p:cNvPr>
          <p:cNvGrpSpPr/>
          <p:nvPr/>
        </p:nvGrpSpPr>
        <p:grpSpPr>
          <a:xfrm>
            <a:off x="2902710" y="15710"/>
            <a:ext cx="7959826" cy="8226925"/>
            <a:chOff x="2902710" y="15710"/>
            <a:chExt cx="7959826" cy="8226925"/>
          </a:xfrm>
        </p:grpSpPr>
        <p:sp>
          <p:nvSpPr>
            <p:cNvPr id="3" name="Raute 2">
              <a:extLst>
                <a:ext uri="{FF2B5EF4-FFF2-40B4-BE49-F238E27FC236}">
                  <a16:creationId xmlns:a16="http://schemas.microsoft.com/office/drawing/2014/main" id="{6FAF6F38-F032-7646-93D9-E7331F1616A8}"/>
                </a:ext>
              </a:extLst>
            </p:cNvPr>
            <p:cNvSpPr/>
            <p:nvPr/>
          </p:nvSpPr>
          <p:spPr>
            <a:xfrm>
              <a:off x="6285351" y="418631"/>
              <a:ext cx="1550488" cy="59063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Bedingung1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3449EE-0BC5-734E-B3B8-1202A48A4782}"/>
                </a:ext>
              </a:extLst>
            </p:cNvPr>
            <p:cNvSpPr txBox="1"/>
            <p:nvPr/>
          </p:nvSpPr>
          <p:spPr>
            <a:xfrm>
              <a:off x="5525353" y="491920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A202DE8-91BE-184F-A956-D485BE2419FC}"/>
                </a:ext>
              </a:extLst>
            </p:cNvPr>
            <p:cNvCxnSpPr>
              <a:cxnSpLocks/>
            </p:cNvCxnSpPr>
            <p:nvPr/>
          </p:nvCxnSpPr>
          <p:spPr>
            <a:xfrm>
              <a:off x="4648141" y="3584927"/>
              <a:ext cx="619284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8B454273-3509-2147-A45D-1F13FDFAD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6475" y="3584927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2B14FB9-1BF7-2E4D-9992-5C4A254DCB74}"/>
                </a:ext>
              </a:extLst>
            </p:cNvPr>
            <p:cNvSpPr txBox="1"/>
            <p:nvPr/>
          </p:nvSpPr>
          <p:spPr>
            <a:xfrm>
              <a:off x="10369736" y="1102622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A1BE0742-B8E5-B04F-A590-6BB68A53D72D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7060595" y="15710"/>
              <a:ext cx="0" cy="40292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B50670ED-3F43-164A-90C6-24A7688166A9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4648141" y="713951"/>
              <a:ext cx="163721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0F3C9C8-D3BF-314D-830A-F5289F7F9213}"/>
                </a:ext>
              </a:extLst>
            </p:cNvPr>
            <p:cNvSpPr/>
            <p:nvPr/>
          </p:nvSpPr>
          <p:spPr>
            <a:xfrm>
              <a:off x="8992542" y="210303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Anweisung4</a:t>
              </a:r>
            </a:p>
          </p:txBody>
        </p: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CC01BF15-0217-114E-969C-D1E4D928671C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>
              <a:off x="7835839" y="707364"/>
              <a:ext cx="1684674" cy="658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AD04F7CE-CF06-2049-9675-2611B0E24FF0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 flipV="1">
              <a:off x="9520513" y="1568226"/>
              <a:ext cx="0" cy="53481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774F0903-6856-BF47-BFDF-818C27D560E1}"/>
                </a:ext>
              </a:extLst>
            </p:cNvPr>
            <p:cNvCxnSpPr>
              <a:cxnSpLocks/>
              <a:endCxn id="107" idx="2"/>
            </p:cNvCxnSpPr>
            <p:nvPr/>
          </p:nvCxnSpPr>
          <p:spPr>
            <a:xfrm flipV="1">
              <a:off x="4648141" y="3224487"/>
              <a:ext cx="0" cy="36961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>
              <a:extLst>
                <a:ext uri="{FF2B5EF4-FFF2-40B4-BE49-F238E27FC236}">
                  <a16:creationId xmlns:a16="http://schemas.microsoft.com/office/drawing/2014/main" id="{1385F3D8-38DB-0F4F-8227-0036D23C1C2A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3430681" y="1372007"/>
              <a:ext cx="0" cy="336032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68BD3302-B0E4-C246-8CD3-8393A78621A3}"/>
                </a:ext>
              </a:extLst>
            </p:cNvPr>
            <p:cNvSpPr txBox="1"/>
            <p:nvPr/>
          </p:nvSpPr>
          <p:spPr>
            <a:xfrm>
              <a:off x="3475457" y="1154451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5C5087E7-31B3-0B4F-B922-F5DA8122F023}"/>
                </a:ext>
              </a:extLst>
            </p:cNvPr>
            <p:cNvCxnSpPr>
              <a:cxnSpLocks/>
            </p:cNvCxnSpPr>
            <p:nvPr/>
          </p:nvCxnSpPr>
          <p:spPr>
            <a:xfrm>
              <a:off x="3414242" y="2478955"/>
              <a:ext cx="2424965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10FBE7F4-CCD0-054C-ACA5-FE5EC6588F98}"/>
                </a:ext>
              </a:extLst>
            </p:cNvPr>
            <p:cNvCxnSpPr>
              <a:cxnSpLocks/>
              <a:endCxn id="61" idx="2"/>
            </p:cNvCxnSpPr>
            <p:nvPr/>
          </p:nvCxnSpPr>
          <p:spPr>
            <a:xfrm flipV="1">
              <a:off x="3430681" y="2083955"/>
              <a:ext cx="0" cy="39500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6A5A4FFF-1233-5F48-A10E-45391CD7F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6723" y="2478955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11C1AC8C-4F91-534F-BB41-79B8B1607DF1}"/>
                </a:ext>
              </a:extLst>
            </p:cNvPr>
            <p:cNvSpPr txBox="1"/>
            <p:nvPr/>
          </p:nvSpPr>
          <p:spPr>
            <a:xfrm>
              <a:off x="5416255" y="1152108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A5DF8505-FC25-544E-BFF4-E1EFE0A1C65D}"/>
                </a:ext>
              </a:extLst>
            </p:cNvPr>
            <p:cNvCxnSpPr>
              <a:cxnSpLocks/>
              <a:stCxn id="57" idx="0"/>
            </p:cNvCxnSpPr>
            <p:nvPr/>
          </p:nvCxnSpPr>
          <p:spPr>
            <a:xfrm flipV="1">
              <a:off x="4648141" y="707364"/>
              <a:ext cx="0" cy="351749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EAB7F94B-154C-E34D-930C-52287771A3B2}"/>
                </a:ext>
              </a:extLst>
            </p:cNvPr>
            <p:cNvSpPr/>
            <p:nvPr/>
          </p:nvSpPr>
          <p:spPr>
            <a:xfrm>
              <a:off x="5311236" y="171790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Anweisung2</a:t>
              </a:r>
            </a:p>
          </p:txBody>
        </p: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9B1E4596-1F7D-964E-BCBC-7F417056DAF4}"/>
                </a:ext>
              </a:extLst>
            </p:cNvPr>
            <p:cNvCxnSpPr>
              <a:cxnSpLocks/>
              <a:endCxn id="57" idx="3"/>
            </p:cNvCxnSpPr>
            <p:nvPr/>
          </p:nvCxnSpPr>
          <p:spPr>
            <a:xfrm flipH="1">
              <a:off x="5423385" y="1354433"/>
              <a:ext cx="40909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87DEF38B-65E3-174F-AC1A-24981BE3DDBF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flipV="1">
              <a:off x="5839207" y="1356108"/>
              <a:ext cx="0" cy="36180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6EF2B685-A549-1945-ACE1-29DA645B1194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5832482" y="2093825"/>
              <a:ext cx="6725" cy="38513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aute 56">
              <a:extLst>
                <a:ext uri="{FF2B5EF4-FFF2-40B4-BE49-F238E27FC236}">
                  <a16:creationId xmlns:a16="http://schemas.microsoft.com/office/drawing/2014/main" id="{3028B346-452B-2246-A8F7-510C71CA073A}"/>
                </a:ext>
              </a:extLst>
            </p:cNvPr>
            <p:cNvSpPr/>
            <p:nvPr/>
          </p:nvSpPr>
          <p:spPr>
            <a:xfrm>
              <a:off x="3872897" y="1059113"/>
              <a:ext cx="1550488" cy="59063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Bedingung2</a:t>
              </a: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48171FAF-7220-D644-B825-9488D78F1F26}"/>
                </a:ext>
              </a:extLst>
            </p:cNvPr>
            <p:cNvSpPr/>
            <p:nvPr/>
          </p:nvSpPr>
          <p:spPr>
            <a:xfrm>
              <a:off x="2902710" y="170803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Anweisung1</a:t>
              </a:r>
            </a:p>
          </p:txBody>
        </p:sp>
        <p:cxnSp>
          <p:nvCxnSpPr>
            <p:cNvPr id="69" name="Gerade Verbindung 68">
              <a:extLst>
                <a:ext uri="{FF2B5EF4-FFF2-40B4-BE49-F238E27FC236}">
                  <a16:creationId xmlns:a16="http://schemas.microsoft.com/office/drawing/2014/main" id="{DCFE3EF3-8F55-7A42-80AB-FDB273274CD2}"/>
                </a:ext>
              </a:extLst>
            </p:cNvPr>
            <p:cNvCxnSpPr>
              <a:cxnSpLocks/>
              <a:endCxn id="57" idx="1"/>
            </p:cNvCxnSpPr>
            <p:nvPr/>
          </p:nvCxnSpPr>
          <p:spPr>
            <a:xfrm flipV="1">
              <a:off x="3414242" y="1354433"/>
              <a:ext cx="458655" cy="167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78">
              <a:extLst>
                <a:ext uri="{FF2B5EF4-FFF2-40B4-BE49-F238E27FC236}">
                  <a16:creationId xmlns:a16="http://schemas.microsoft.com/office/drawing/2014/main" id="{2CBCBD62-977C-DF40-A6F4-18D5B7AC0742}"/>
                </a:ext>
              </a:extLst>
            </p:cNvPr>
            <p:cNvCxnSpPr>
              <a:cxnSpLocks/>
              <a:stCxn id="80" idx="1"/>
            </p:cNvCxnSpPr>
            <p:nvPr/>
          </p:nvCxnSpPr>
          <p:spPr>
            <a:xfrm flipH="1" flipV="1">
              <a:off x="8243455" y="1320704"/>
              <a:ext cx="517782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E154344-4216-ED41-B730-AFF38BE003F5}"/>
                </a:ext>
              </a:extLst>
            </p:cNvPr>
            <p:cNvSpPr/>
            <p:nvPr/>
          </p:nvSpPr>
          <p:spPr>
            <a:xfrm>
              <a:off x="8761237" y="1073183"/>
              <a:ext cx="1518552" cy="49504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Bedingung3</a:t>
              </a:r>
            </a:p>
          </p:txBody>
        </p:sp>
        <p:cxnSp>
          <p:nvCxnSpPr>
            <p:cNvPr id="83" name="Gerade Verbindung 82">
              <a:extLst>
                <a:ext uri="{FF2B5EF4-FFF2-40B4-BE49-F238E27FC236}">
                  <a16:creationId xmlns:a16="http://schemas.microsoft.com/office/drawing/2014/main" id="{CC5B2724-20A3-EA44-9250-D5AE44E433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3267" y="1320705"/>
              <a:ext cx="7740" cy="15258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83">
              <a:extLst>
                <a:ext uri="{FF2B5EF4-FFF2-40B4-BE49-F238E27FC236}">
                  <a16:creationId xmlns:a16="http://schemas.microsoft.com/office/drawing/2014/main" id="{1C4B776E-A041-8741-A93F-C97FC585BB18}"/>
                </a:ext>
              </a:extLst>
            </p:cNvPr>
            <p:cNvCxnSpPr>
              <a:cxnSpLocks/>
            </p:cNvCxnSpPr>
            <p:nvPr/>
          </p:nvCxnSpPr>
          <p:spPr>
            <a:xfrm>
              <a:off x="8233267" y="2846508"/>
              <a:ext cx="12872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84">
              <a:extLst>
                <a:ext uri="{FF2B5EF4-FFF2-40B4-BE49-F238E27FC236}">
                  <a16:creationId xmlns:a16="http://schemas.microsoft.com/office/drawing/2014/main" id="{7D8879C3-B2F5-E043-A122-851269D869BB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9520513" y="2478955"/>
              <a:ext cx="0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85">
              <a:extLst>
                <a:ext uri="{FF2B5EF4-FFF2-40B4-BE49-F238E27FC236}">
                  <a16:creationId xmlns:a16="http://schemas.microsoft.com/office/drawing/2014/main" id="{8213DA2F-C648-3443-86AB-5C7C9AC6B7E7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0279789" y="1320704"/>
              <a:ext cx="58274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86">
              <a:extLst>
                <a:ext uri="{FF2B5EF4-FFF2-40B4-BE49-F238E27FC236}">
                  <a16:creationId xmlns:a16="http://schemas.microsoft.com/office/drawing/2014/main" id="{0B9BE2AF-5486-A24B-A170-FA3691C36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2536" y="1318066"/>
              <a:ext cx="0" cy="227603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7B44514B-09EE-384C-BB96-88C4F11D350B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flipV="1">
              <a:off x="9520513" y="723263"/>
              <a:ext cx="0" cy="34992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8B6A62CB-D07D-944E-AD95-9B8ED4223389}"/>
                </a:ext>
              </a:extLst>
            </p:cNvPr>
            <p:cNvSpPr/>
            <p:nvPr/>
          </p:nvSpPr>
          <p:spPr>
            <a:xfrm>
              <a:off x="4120170" y="2848571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Anweisung3</a:t>
              </a:r>
            </a:p>
          </p:txBody>
        </p: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3526AAA0-BBAF-5140-9A09-D1F71C9028FE}"/>
                </a:ext>
              </a:extLst>
            </p:cNvPr>
            <p:cNvSpPr/>
            <p:nvPr/>
          </p:nvSpPr>
          <p:spPr>
            <a:xfrm>
              <a:off x="6338504" y="396917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Anweisung5</a:t>
              </a:r>
            </a:p>
          </p:txBody>
        </p:sp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06AAE21F-206A-3E4E-B5B3-C8C2C9D43F43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 flipV="1">
              <a:off x="6866475" y="4345095"/>
              <a:ext cx="0" cy="355036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hteck 114">
              <a:extLst>
                <a:ext uri="{FF2B5EF4-FFF2-40B4-BE49-F238E27FC236}">
                  <a16:creationId xmlns:a16="http://schemas.microsoft.com/office/drawing/2014/main" id="{2DF0AC7A-B33F-BC4E-A50B-19D7E4B69A93}"/>
                </a:ext>
              </a:extLst>
            </p:cNvPr>
            <p:cNvSpPr/>
            <p:nvPr/>
          </p:nvSpPr>
          <p:spPr>
            <a:xfrm>
              <a:off x="6338504" y="4716828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Anweisung6</a:t>
              </a:r>
            </a:p>
          </p:txBody>
        </p: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F7AC00A8-539E-5542-AD77-B576C65B80CA}"/>
                </a:ext>
              </a:extLst>
            </p:cNvPr>
            <p:cNvSpPr txBox="1"/>
            <p:nvPr/>
          </p:nvSpPr>
          <p:spPr>
            <a:xfrm>
              <a:off x="8477578" y="496617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sp>
          <p:nvSpPr>
            <p:cNvPr id="118" name="Textfeld 117">
              <a:extLst>
                <a:ext uri="{FF2B5EF4-FFF2-40B4-BE49-F238E27FC236}">
                  <a16:creationId xmlns:a16="http://schemas.microsoft.com/office/drawing/2014/main" id="{73FE6CEF-01CC-B240-9269-7125A9A6A293}"/>
                </a:ext>
              </a:extLst>
            </p:cNvPr>
            <p:cNvSpPr txBox="1"/>
            <p:nvPr/>
          </p:nvSpPr>
          <p:spPr>
            <a:xfrm>
              <a:off x="8308780" y="1102622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EE465C13-C42E-BC48-A932-7E2EE31876B0}"/>
                </a:ext>
              </a:extLst>
            </p:cNvPr>
            <p:cNvSpPr txBox="1"/>
            <p:nvPr/>
          </p:nvSpPr>
          <p:spPr>
            <a:xfrm>
              <a:off x="7714976" y="5383546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99729F13-D939-D74C-90DF-C5C455671DC8}"/>
                </a:ext>
              </a:extLst>
            </p:cNvPr>
            <p:cNvSpPr/>
            <p:nvPr/>
          </p:nvSpPr>
          <p:spPr>
            <a:xfrm>
              <a:off x="6337782" y="6383963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Anweisung7</a:t>
              </a:r>
            </a:p>
          </p:txBody>
        </p: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0763B964-9B97-C342-A2DB-7A99CAC0C65C}"/>
                </a:ext>
              </a:extLst>
            </p:cNvPr>
            <p:cNvCxnSpPr>
              <a:cxnSpLocks/>
              <a:endCxn id="123" idx="2"/>
            </p:cNvCxnSpPr>
            <p:nvPr/>
          </p:nvCxnSpPr>
          <p:spPr>
            <a:xfrm flipV="1">
              <a:off x="6865753" y="5849150"/>
              <a:ext cx="0" cy="53481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7BE93FC4-C3E5-754A-A77F-59FD420A94D1}"/>
                </a:ext>
              </a:extLst>
            </p:cNvPr>
            <p:cNvCxnSpPr>
              <a:cxnSpLocks/>
              <a:stCxn id="123" idx="1"/>
            </p:cNvCxnSpPr>
            <p:nvPr/>
          </p:nvCxnSpPr>
          <p:spPr>
            <a:xfrm flipH="1" flipV="1">
              <a:off x="5588695" y="5601628"/>
              <a:ext cx="517782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aute 122">
              <a:extLst>
                <a:ext uri="{FF2B5EF4-FFF2-40B4-BE49-F238E27FC236}">
                  <a16:creationId xmlns:a16="http://schemas.microsoft.com/office/drawing/2014/main" id="{EC216151-CFD8-7549-BDD8-2FA21756A448}"/>
                </a:ext>
              </a:extLst>
            </p:cNvPr>
            <p:cNvSpPr/>
            <p:nvPr/>
          </p:nvSpPr>
          <p:spPr>
            <a:xfrm>
              <a:off x="6106477" y="5354107"/>
              <a:ext cx="1518552" cy="49504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Bedingung4</a:t>
              </a:r>
            </a:p>
          </p:txBody>
        </p: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24D3CBED-5E0E-D84E-BB70-DFBB11201D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8507" y="5601629"/>
              <a:ext cx="7740" cy="15258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3142135F-0166-174C-A73A-E700EC1EF921}"/>
                </a:ext>
              </a:extLst>
            </p:cNvPr>
            <p:cNvCxnSpPr>
              <a:cxnSpLocks/>
            </p:cNvCxnSpPr>
            <p:nvPr/>
          </p:nvCxnSpPr>
          <p:spPr>
            <a:xfrm>
              <a:off x="5578507" y="7127432"/>
              <a:ext cx="12872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569E9D8A-0211-DD4B-94B9-50934471FD82}"/>
                </a:ext>
              </a:extLst>
            </p:cNvPr>
            <p:cNvCxnSpPr>
              <a:cxnSpLocks/>
              <a:endCxn id="120" idx="2"/>
            </p:cNvCxnSpPr>
            <p:nvPr/>
          </p:nvCxnSpPr>
          <p:spPr>
            <a:xfrm flipV="1">
              <a:off x="6865753" y="6759879"/>
              <a:ext cx="0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ACDDBA2B-FC12-0F40-82AC-0BD5B982CA9D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 flipV="1">
              <a:off x="7625029" y="5601628"/>
              <a:ext cx="58274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0F182C65-95C0-1348-91F9-D29DDBB5B6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7776" y="5598990"/>
              <a:ext cx="0" cy="200208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6E6D2EE3-263F-604A-91DE-469ADAACA19A}"/>
                </a:ext>
              </a:extLst>
            </p:cNvPr>
            <p:cNvSpPr txBox="1"/>
            <p:nvPr/>
          </p:nvSpPr>
          <p:spPr>
            <a:xfrm>
              <a:off x="5654020" y="5383546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130" name="Gerade Verbindung 129">
              <a:extLst>
                <a:ext uri="{FF2B5EF4-FFF2-40B4-BE49-F238E27FC236}">
                  <a16:creationId xmlns:a16="http://schemas.microsoft.com/office/drawing/2014/main" id="{563D6137-6AC9-8348-9F5C-0B6A61F5D640}"/>
                </a:ext>
              </a:extLst>
            </p:cNvPr>
            <p:cNvCxnSpPr>
              <a:cxnSpLocks/>
              <a:stCxn id="123" idx="0"/>
              <a:endCxn id="115" idx="2"/>
            </p:cNvCxnSpPr>
            <p:nvPr/>
          </p:nvCxnSpPr>
          <p:spPr>
            <a:xfrm flipV="1">
              <a:off x="6865753" y="5092744"/>
              <a:ext cx="722" cy="26136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 Verbindung 132">
              <a:extLst>
                <a:ext uri="{FF2B5EF4-FFF2-40B4-BE49-F238E27FC236}">
                  <a16:creationId xmlns:a16="http://schemas.microsoft.com/office/drawing/2014/main" id="{48E7FD6A-F13E-2E44-938F-DE2B092E0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0372" y="7601074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84DCAD62-E1BD-F04D-8722-0C8D77BF9D18}"/>
                </a:ext>
              </a:extLst>
            </p:cNvPr>
            <p:cNvCxnSpPr>
              <a:cxnSpLocks/>
            </p:cNvCxnSpPr>
            <p:nvPr/>
          </p:nvCxnSpPr>
          <p:spPr>
            <a:xfrm>
              <a:off x="6860372" y="7601074"/>
              <a:ext cx="134740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uppieren 139">
              <a:extLst>
                <a:ext uri="{FF2B5EF4-FFF2-40B4-BE49-F238E27FC236}">
                  <a16:creationId xmlns:a16="http://schemas.microsoft.com/office/drawing/2014/main" id="{02FCE473-4CDA-BD4A-8E0E-F5AC52BF09BB}"/>
                </a:ext>
              </a:extLst>
            </p:cNvPr>
            <p:cNvGrpSpPr/>
            <p:nvPr/>
          </p:nvGrpSpPr>
          <p:grpSpPr>
            <a:xfrm>
              <a:off x="6716372" y="7954635"/>
              <a:ext cx="288000" cy="288000"/>
              <a:chOff x="10246436" y="5740143"/>
              <a:chExt cx="288000" cy="288000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2919C1FD-CCB3-4A4A-9E0C-21B3B168AA37}"/>
                  </a:ext>
                </a:extLst>
              </p:cNvPr>
              <p:cNvSpPr/>
              <p:nvPr/>
            </p:nvSpPr>
            <p:spPr>
              <a:xfrm>
                <a:off x="10300436" y="5794143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32F11AD-D1B5-2041-8466-F6D2FAB4D275}"/>
                  </a:ext>
                </a:extLst>
              </p:cNvPr>
              <p:cNvSpPr/>
              <p:nvPr/>
            </p:nvSpPr>
            <p:spPr>
              <a:xfrm>
                <a:off x="10246436" y="5740143"/>
                <a:ext cx="288000" cy="28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1751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ürfel 1">
            <a:extLst>
              <a:ext uri="{FF2B5EF4-FFF2-40B4-BE49-F238E27FC236}">
                <a16:creationId xmlns:a16="http://schemas.microsoft.com/office/drawing/2014/main" id="{DD77BA03-54BB-3247-AF25-3C5508D3C43C}"/>
              </a:ext>
            </a:extLst>
          </p:cNvPr>
          <p:cNvSpPr/>
          <p:nvPr/>
        </p:nvSpPr>
        <p:spPr>
          <a:xfrm>
            <a:off x="2258291" y="3325091"/>
            <a:ext cx="1648691" cy="1302327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1234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6AA0183-FD5E-8047-B31B-4DF11231C8B3}"/>
              </a:ext>
            </a:extLst>
          </p:cNvPr>
          <p:cNvSpPr txBox="1"/>
          <p:nvPr/>
        </p:nvSpPr>
        <p:spPr>
          <a:xfrm>
            <a:off x="2161309" y="4627418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 err="1"/>
              <a:t>variablenName</a:t>
            </a:r>
            <a:endParaRPr lang="de-DE" b="1" i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58FB5C-6960-964D-857B-ADC8B2181467}"/>
              </a:ext>
            </a:extLst>
          </p:cNvPr>
          <p:cNvSpPr txBox="1"/>
          <p:nvPr/>
        </p:nvSpPr>
        <p:spPr>
          <a:xfrm>
            <a:off x="2498694" y="2955759"/>
            <a:ext cx="118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ganze Zahl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CDD66A-E5B7-4247-9EF9-7DC9911A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150" y="3257550"/>
            <a:ext cx="3937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82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023296-430B-6B49-9989-D7D6D68D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546100"/>
            <a:ext cx="5410200" cy="5765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695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4C977F8-40DD-D345-96C5-6842BE063654}"/>
              </a:ext>
            </a:extLst>
          </p:cNvPr>
          <p:cNvSpPr/>
          <p:nvPr/>
        </p:nvSpPr>
        <p:spPr>
          <a:xfrm>
            <a:off x="609600" y="914400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AFB3BAF-1E73-A04C-92C8-4650D5C32C66}"/>
              </a:ext>
            </a:extLst>
          </p:cNvPr>
          <p:cNvSpPr/>
          <p:nvPr/>
        </p:nvSpPr>
        <p:spPr>
          <a:xfrm>
            <a:off x="1271954" y="914400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4FCDA0-514C-7D44-8784-995CB4B3FD1A}"/>
              </a:ext>
            </a:extLst>
          </p:cNvPr>
          <p:cNvSpPr/>
          <p:nvPr/>
        </p:nvSpPr>
        <p:spPr>
          <a:xfrm>
            <a:off x="3676107" y="914400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7DFDC48D-DE5B-9342-87F9-A4FB264D81EB}"/>
              </a:ext>
            </a:extLst>
          </p:cNvPr>
          <p:cNvSpPr/>
          <p:nvPr/>
        </p:nvSpPr>
        <p:spPr>
          <a:xfrm rot="5400000">
            <a:off x="743587" y="1447163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29B26913-8B7D-C04D-A7BB-2C1D9CADAC11}"/>
              </a:ext>
            </a:extLst>
          </p:cNvPr>
          <p:cNvSpPr/>
          <p:nvPr/>
        </p:nvSpPr>
        <p:spPr>
          <a:xfrm rot="5400000">
            <a:off x="2276842" y="576264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33771844-1189-9B46-9D6B-04FBCC18D181}"/>
              </a:ext>
            </a:extLst>
          </p:cNvPr>
          <p:cNvSpPr/>
          <p:nvPr/>
        </p:nvSpPr>
        <p:spPr>
          <a:xfrm rot="5400000">
            <a:off x="5615447" y="-358191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2A6F87-5391-D84E-9306-1F9BEB2F1AA2}"/>
              </a:ext>
            </a:extLst>
          </p:cNvPr>
          <p:cNvSpPr txBox="1"/>
          <p:nvPr/>
        </p:nvSpPr>
        <p:spPr>
          <a:xfrm>
            <a:off x="552447" y="183235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1B07476-6F20-4B4E-8749-5375B6F43224}"/>
              </a:ext>
            </a:extLst>
          </p:cNvPr>
          <p:cNvSpPr txBox="1"/>
          <p:nvPr/>
        </p:nvSpPr>
        <p:spPr>
          <a:xfrm>
            <a:off x="2100175" y="183235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8bit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53E542-B5A7-C846-B328-4B24B9BDBFD3}"/>
              </a:ext>
            </a:extLst>
          </p:cNvPr>
          <p:cNvSpPr txBox="1"/>
          <p:nvPr/>
        </p:nvSpPr>
        <p:spPr>
          <a:xfrm>
            <a:off x="5386026" y="1832358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23bit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302926B-E8B7-8444-9527-BBCA3C3A1867}"/>
              </a:ext>
            </a:extLst>
          </p:cNvPr>
          <p:cNvSpPr txBox="1"/>
          <p:nvPr/>
        </p:nvSpPr>
        <p:spPr>
          <a:xfrm>
            <a:off x="671069" y="96373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B54F249-2F1D-0F43-853E-E2D0C60CD9FE}"/>
              </a:ext>
            </a:extLst>
          </p:cNvPr>
          <p:cNvSpPr txBox="1"/>
          <p:nvPr/>
        </p:nvSpPr>
        <p:spPr>
          <a:xfrm>
            <a:off x="5196984" y="963734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F150B7-5B97-4D43-A88B-CF769FBA6FE9}"/>
              </a:ext>
            </a:extLst>
          </p:cNvPr>
          <p:cNvSpPr txBox="1"/>
          <p:nvPr/>
        </p:nvSpPr>
        <p:spPr>
          <a:xfrm>
            <a:off x="1761309" y="963734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61EB31E-2C0F-B249-AC69-19C5A4C5EC0F}"/>
              </a:ext>
            </a:extLst>
          </p:cNvPr>
          <p:cNvSpPr/>
          <p:nvPr/>
        </p:nvSpPr>
        <p:spPr>
          <a:xfrm>
            <a:off x="609599" y="2695148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2765C9E-DA5F-694D-9289-B2A4B326D4D1}"/>
              </a:ext>
            </a:extLst>
          </p:cNvPr>
          <p:cNvSpPr/>
          <p:nvPr/>
        </p:nvSpPr>
        <p:spPr>
          <a:xfrm>
            <a:off x="1271953" y="2695148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069A9B4-5C88-1D45-B863-87B8C570AFF5}"/>
              </a:ext>
            </a:extLst>
          </p:cNvPr>
          <p:cNvSpPr/>
          <p:nvPr/>
        </p:nvSpPr>
        <p:spPr>
          <a:xfrm>
            <a:off x="3676106" y="2695148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6E4DE5E0-2BC3-C840-8FD1-3504B4C133AE}"/>
              </a:ext>
            </a:extLst>
          </p:cNvPr>
          <p:cNvSpPr/>
          <p:nvPr/>
        </p:nvSpPr>
        <p:spPr>
          <a:xfrm rot="5400000">
            <a:off x="743586" y="3227911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A128AE90-8CC3-4945-BDF7-ACE9A08DEDE1}"/>
              </a:ext>
            </a:extLst>
          </p:cNvPr>
          <p:cNvSpPr/>
          <p:nvPr/>
        </p:nvSpPr>
        <p:spPr>
          <a:xfrm rot="5400000">
            <a:off x="2276841" y="2357012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EDDFB47B-BCF4-CD42-B95D-39153F7B6B24}"/>
              </a:ext>
            </a:extLst>
          </p:cNvPr>
          <p:cNvSpPr/>
          <p:nvPr/>
        </p:nvSpPr>
        <p:spPr>
          <a:xfrm rot="5400000">
            <a:off x="5615446" y="1422557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4BB5914-4B61-7B40-AC0B-DE56DD220C00}"/>
              </a:ext>
            </a:extLst>
          </p:cNvPr>
          <p:cNvSpPr txBox="1"/>
          <p:nvPr/>
        </p:nvSpPr>
        <p:spPr>
          <a:xfrm>
            <a:off x="552446" y="36131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B7EFBB7-6C9B-6748-86F8-25B324A2C64D}"/>
              </a:ext>
            </a:extLst>
          </p:cNvPr>
          <p:cNvSpPr txBox="1"/>
          <p:nvPr/>
        </p:nvSpPr>
        <p:spPr>
          <a:xfrm>
            <a:off x="2100174" y="36131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5bit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6148EA6-C9EA-474A-83AC-ED2A62E5A048}"/>
              </a:ext>
            </a:extLst>
          </p:cNvPr>
          <p:cNvSpPr txBox="1"/>
          <p:nvPr/>
        </p:nvSpPr>
        <p:spPr>
          <a:xfrm>
            <a:off x="5386025" y="361310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10bit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2D519A-25BC-4745-8FCF-698F12F80B37}"/>
              </a:ext>
            </a:extLst>
          </p:cNvPr>
          <p:cNvSpPr txBox="1"/>
          <p:nvPr/>
        </p:nvSpPr>
        <p:spPr>
          <a:xfrm>
            <a:off x="671068" y="274448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79D081C-E9B8-3645-B26D-DE5227F142AD}"/>
              </a:ext>
            </a:extLst>
          </p:cNvPr>
          <p:cNvSpPr txBox="1"/>
          <p:nvPr/>
        </p:nvSpPr>
        <p:spPr>
          <a:xfrm>
            <a:off x="5196983" y="2744482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7E6C65-CB43-1545-8969-402F2C6CC666}"/>
              </a:ext>
            </a:extLst>
          </p:cNvPr>
          <p:cNvSpPr txBox="1"/>
          <p:nvPr/>
        </p:nvSpPr>
        <p:spPr>
          <a:xfrm>
            <a:off x="1761308" y="2744482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876A6B4-FA84-9D41-AEBF-672691F52106}"/>
              </a:ext>
            </a:extLst>
          </p:cNvPr>
          <p:cNvSpPr txBox="1"/>
          <p:nvPr/>
        </p:nvSpPr>
        <p:spPr>
          <a:xfrm>
            <a:off x="2100174" y="4787900"/>
            <a:ext cx="354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 = (-1)</a:t>
            </a:r>
            <a:r>
              <a:rPr lang="de-DE" baseline="30000" dirty="0"/>
              <a:t>V</a:t>
            </a:r>
            <a:r>
              <a:rPr lang="de-DE" dirty="0"/>
              <a:t> * 1.Mantisse * 2</a:t>
            </a:r>
            <a:r>
              <a:rPr lang="de-DE" baseline="30000" dirty="0"/>
              <a:t>(Exponent – 15)</a:t>
            </a:r>
          </a:p>
        </p:txBody>
      </p:sp>
    </p:spTree>
    <p:extLst>
      <p:ext uri="{BB962C8B-B14F-4D97-AF65-F5344CB8AC3E}">
        <p14:creationId xmlns:p14="http://schemas.microsoft.com/office/powerpoint/2010/main" val="1142998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361EB31E-2C0F-B249-AC69-19C5A4C5EC0F}"/>
              </a:ext>
            </a:extLst>
          </p:cNvPr>
          <p:cNvSpPr/>
          <p:nvPr/>
        </p:nvSpPr>
        <p:spPr>
          <a:xfrm>
            <a:off x="685799" y="383748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2765C9E-DA5F-694D-9289-B2A4B326D4D1}"/>
              </a:ext>
            </a:extLst>
          </p:cNvPr>
          <p:cNvSpPr/>
          <p:nvPr/>
        </p:nvSpPr>
        <p:spPr>
          <a:xfrm>
            <a:off x="1348153" y="383748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069A9B4-5C88-1D45-B863-87B8C570AFF5}"/>
              </a:ext>
            </a:extLst>
          </p:cNvPr>
          <p:cNvSpPr/>
          <p:nvPr/>
        </p:nvSpPr>
        <p:spPr>
          <a:xfrm>
            <a:off x="3752306" y="383748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6E4DE5E0-2BC3-C840-8FD1-3504B4C133AE}"/>
              </a:ext>
            </a:extLst>
          </p:cNvPr>
          <p:cNvSpPr/>
          <p:nvPr/>
        </p:nvSpPr>
        <p:spPr>
          <a:xfrm rot="5400000">
            <a:off x="819786" y="916511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A128AE90-8CC3-4945-BDF7-ACE9A08DEDE1}"/>
              </a:ext>
            </a:extLst>
          </p:cNvPr>
          <p:cNvSpPr/>
          <p:nvPr/>
        </p:nvSpPr>
        <p:spPr>
          <a:xfrm rot="5400000">
            <a:off x="2353041" y="45612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EDDFB47B-BCF4-CD42-B95D-39153F7B6B24}"/>
              </a:ext>
            </a:extLst>
          </p:cNvPr>
          <p:cNvSpPr/>
          <p:nvPr/>
        </p:nvSpPr>
        <p:spPr>
          <a:xfrm rot="5400000">
            <a:off x="5691646" y="-888843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4BB5914-4B61-7B40-AC0B-DE56DD220C00}"/>
              </a:ext>
            </a:extLst>
          </p:cNvPr>
          <p:cNvSpPr txBox="1"/>
          <p:nvPr/>
        </p:nvSpPr>
        <p:spPr>
          <a:xfrm>
            <a:off x="628646" y="13017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B7EFBB7-6C9B-6748-86F8-25B324A2C64D}"/>
              </a:ext>
            </a:extLst>
          </p:cNvPr>
          <p:cNvSpPr txBox="1"/>
          <p:nvPr/>
        </p:nvSpPr>
        <p:spPr>
          <a:xfrm>
            <a:off x="2176374" y="13017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5bit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6148EA6-C9EA-474A-83AC-ED2A62E5A048}"/>
              </a:ext>
            </a:extLst>
          </p:cNvPr>
          <p:cNvSpPr txBox="1"/>
          <p:nvPr/>
        </p:nvSpPr>
        <p:spPr>
          <a:xfrm>
            <a:off x="5462225" y="130170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10bit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2D519A-25BC-4745-8FCF-698F12F80B37}"/>
              </a:ext>
            </a:extLst>
          </p:cNvPr>
          <p:cNvSpPr txBox="1"/>
          <p:nvPr/>
        </p:nvSpPr>
        <p:spPr>
          <a:xfrm>
            <a:off x="747268" y="43308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79D081C-E9B8-3645-B26D-DE5227F142AD}"/>
              </a:ext>
            </a:extLst>
          </p:cNvPr>
          <p:cNvSpPr txBox="1"/>
          <p:nvPr/>
        </p:nvSpPr>
        <p:spPr>
          <a:xfrm>
            <a:off x="5273183" y="433082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7E6C65-CB43-1545-8969-402F2C6CC666}"/>
              </a:ext>
            </a:extLst>
          </p:cNvPr>
          <p:cNvSpPr txBox="1"/>
          <p:nvPr/>
        </p:nvSpPr>
        <p:spPr>
          <a:xfrm>
            <a:off x="1837508" y="433082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876A6B4-FA84-9D41-AEBF-672691F52106}"/>
              </a:ext>
            </a:extLst>
          </p:cNvPr>
          <p:cNvSpPr txBox="1"/>
          <p:nvPr/>
        </p:nvSpPr>
        <p:spPr>
          <a:xfrm>
            <a:off x="680131" y="1936330"/>
            <a:ext cx="354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 = (-1)</a:t>
            </a:r>
            <a:r>
              <a:rPr lang="de-DE" baseline="30000" dirty="0"/>
              <a:t>V</a:t>
            </a:r>
            <a:r>
              <a:rPr lang="de-DE" dirty="0"/>
              <a:t> * 1.Mantisse * 2</a:t>
            </a:r>
            <a:r>
              <a:rPr lang="de-DE" baseline="30000" dirty="0"/>
              <a:t>(Exponent – 16)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371D73B-7828-C040-B3A0-E82DB498D71A}"/>
              </a:ext>
            </a:extLst>
          </p:cNvPr>
          <p:cNvSpPr txBox="1"/>
          <p:nvPr/>
        </p:nvSpPr>
        <p:spPr>
          <a:xfrm>
            <a:off x="161973" y="2277160"/>
            <a:ext cx="16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 (5bit):</a:t>
            </a:r>
          </a:p>
        </p:txBody>
      </p:sp>
      <p:graphicFrame>
        <p:nvGraphicFramePr>
          <p:cNvPr id="6" name="Tabelle 28">
            <a:extLst>
              <a:ext uri="{FF2B5EF4-FFF2-40B4-BE49-F238E27FC236}">
                <a16:creationId xmlns:a16="http://schemas.microsoft.com/office/drawing/2014/main" id="{DB5F3BA7-1B2C-1F4C-83FB-021FD6EF35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394584"/>
              </p:ext>
            </p:extLst>
          </p:nvPr>
        </p:nvGraphicFramePr>
        <p:xfrm>
          <a:off x="339772" y="2715449"/>
          <a:ext cx="391041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28">
                  <a:extLst>
                    <a:ext uri="{9D8B030D-6E8A-4147-A177-3AD203B41FA5}">
                      <a16:colId xmlns:a16="http://schemas.microsoft.com/office/drawing/2014/main" val="167783951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0420191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42752909"/>
                    </a:ext>
                  </a:extLst>
                </a:gridCol>
                <a:gridCol w="1278382">
                  <a:extLst>
                    <a:ext uri="{9D8B030D-6E8A-4147-A177-3AD203B41FA5}">
                      <a16:colId xmlns:a16="http://schemas.microsoft.com/office/drawing/2014/main" val="137880711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5bit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3074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4579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5649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702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055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265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9669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742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49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5080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857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74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8664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788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03248"/>
                  </a:ext>
                </a:extLst>
              </a:tr>
            </a:tbl>
          </a:graphicData>
        </a:graphic>
      </p:graphicFrame>
      <p:graphicFrame>
        <p:nvGraphicFramePr>
          <p:cNvPr id="29" name="Tabelle 28">
            <a:extLst>
              <a:ext uri="{FF2B5EF4-FFF2-40B4-BE49-F238E27FC236}">
                <a16:creationId xmlns:a16="http://schemas.microsoft.com/office/drawing/2014/main" id="{F0F185A1-F3F9-2646-BB3C-11D6C59FE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588013"/>
              </p:ext>
            </p:extLst>
          </p:nvPr>
        </p:nvGraphicFramePr>
        <p:xfrm>
          <a:off x="4695872" y="2715449"/>
          <a:ext cx="391041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28">
                  <a:extLst>
                    <a:ext uri="{9D8B030D-6E8A-4147-A177-3AD203B41FA5}">
                      <a16:colId xmlns:a16="http://schemas.microsoft.com/office/drawing/2014/main" val="167783951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0420191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42752909"/>
                    </a:ext>
                  </a:extLst>
                </a:gridCol>
                <a:gridCol w="1278382">
                  <a:extLst>
                    <a:ext uri="{9D8B030D-6E8A-4147-A177-3AD203B41FA5}">
                      <a16:colId xmlns:a16="http://schemas.microsoft.com/office/drawing/2014/main" val="137880711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5bit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3074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4579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5649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702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055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265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9669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742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49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5080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857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74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8664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788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03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838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38C5DF66-1A89-B94E-8A6C-58CE8B529479}"/>
              </a:ext>
            </a:extLst>
          </p:cNvPr>
          <p:cNvSpPr/>
          <p:nvPr/>
        </p:nvSpPr>
        <p:spPr>
          <a:xfrm>
            <a:off x="2619212" y="3392784"/>
            <a:ext cx="1999281" cy="4649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0413C64-640C-314F-B9BC-BAB834D2D1FB}"/>
              </a:ext>
            </a:extLst>
          </p:cNvPr>
          <p:cNvSpPr/>
          <p:nvPr/>
        </p:nvSpPr>
        <p:spPr>
          <a:xfrm>
            <a:off x="2619214" y="526942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EA6D7D-7B75-F145-BBEA-51505E460598}"/>
              </a:ext>
            </a:extLst>
          </p:cNvPr>
          <p:cNvSpPr/>
          <p:nvPr/>
        </p:nvSpPr>
        <p:spPr>
          <a:xfrm>
            <a:off x="2619214" y="480026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EEBE6ED-6EA0-3A4B-ADE3-C5E8491285E5}"/>
              </a:ext>
            </a:extLst>
          </p:cNvPr>
          <p:cNvSpPr/>
          <p:nvPr/>
        </p:nvSpPr>
        <p:spPr>
          <a:xfrm>
            <a:off x="2619213" y="433110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D599F63-C4CB-D049-BE9D-DA91B0EFCF4F}"/>
              </a:ext>
            </a:extLst>
          </p:cNvPr>
          <p:cNvSpPr/>
          <p:nvPr/>
        </p:nvSpPr>
        <p:spPr>
          <a:xfrm>
            <a:off x="2619213" y="386194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0846D0F-316E-D94C-A932-40559F5404D1}"/>
              </a:ext>
            </a:extLst>
          </p:cNvPr>
          <p:cNvCxnSpPr/>
          <p:nvPr/>
        </p:nvCxnSpPr>
        <p:spPr>
          <a:xfrm flipV="1">
            <a:off x="2619213" y="3006671"/>
            <a:ext cx="0" cy="27277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9A5115C9-3492-1D49-8C33-164A6C0E6F5F}"/>
              </a:ext>
            </a:extLst>
          </p:cNvPr>
          <p:cNvCxnSpPr/>
          <p:nvPr/>
        </p:nvCxnSpPr>
        <p:spPr>
          <a:xfrm flipV="1">
            <a:off x="4618494" y="3019587"/>
            <a:ext cx="0" cy="27277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Nach unten gekrümmter Pfeil 13">
            <a:extLst>
              <a:ext uri="{FF2B5EF4-FFF2-40B4-BE49-F238E27FC236}">
                <a16:creationId xmlns:a16="http://schemas.microsoft.com/office/drawing/2014/main" id="{4AD3D832-7398-E84D-B56A-24A8D06C45B3}"/>
              </a:ext>
            </a:extLst>
          </p:cNvPr>
          <p:cNvSpPr/>
          <p:nvPr/>
        </p:nvSpPr>
        <p:spPr>
          <a:xfrm flipH="1">
            <a:off x="1380021" y="2414569"/>
            <a:ext cx="1999282" cy="8348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</a:t>
            </a:r>
            <a:endParaRPr lang="de-DE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Nach unten gekrümmter Pfeil 15">
            <a:extLst>
              <a:ext uri="{FF2B5EF4-FFF2-40B4-BE49-F238E27FC236}">
                <a16:creationId xmlns:a16="http://schemas.microsoft.com/office/drawing/2014/main" id="{82E91DFF-4D08-6843-B812-E4945B911398}"/>
              </a:ext>
            </a:extLst>
          </p:cNvPr>
          <p:cNvSpPr/>
          <p:nvPr/>
        </p:nvSpPr>
        <p:spPr>
          <a:xfrm flipH="1">
            <a:off x="3924605" y="2414569"/>
            <a:ext cx="1999282" cy="8348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158310B7-4FB5-E847-AA44-5A4979C68F9A}"/>
              </a:ext>
            </a:extLst>
          </p:cNvPr>
          <p:cNvSpPr/>
          <p:nvPr/>
        </p:nvSpPr>
        <p:spPr>
          <a:xfrm>
            <a:off x="4472609" y="3428999"/>
            <a:ext cx="954156" cy="293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F30B2C2-BE3A-5245-B631-A331004A4CA6}"/>
              </a:ext>
            </a:extLst>
          </p:cNvPr>
          <p:cNvSpPr txBox="1"/>
          <p:nvPr/>
        </p:nvSpPr>
        <p:spPr>
          <a:xfrm>
            <a:off x="5426766" y="339124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257714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0413C64-640C-314F-B9BC-BAB834D2D1FB}"/>
              </a:ext>
            </a:extLst>
          </p:cNvPr>
          <p:cNvSpPr/>
          <p:nvPr/>
        </p:nvSpPr>
        <p:spPr>
          <a:xfrm>
            <a:off x="811682" y="2259418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0846D0F-316E-D94C-A932-40559F5404D1}"/>
              </a:ext>
            </a:extLst>
          </p:cNvPr>
          <p:cNvCxnSpPr>
            <a:cxnSpLocks/>
          </p:cNvCxnSpPr>
          <p:nvPr/>
        </p:nvCxnSpPr>
        <p:spPr>
          <a:xfrm flipV="1">
            <a:off x="811680" y="-96156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9A5115C9-3492-1D49-8C33-164A6C0E6F5F}"/>
              </a:ext>
            </a:extLst>
          </p:cNvPr>
          <p:cNvCxnSpPr>
            <a:cxnSpLocks/>
          </p:cNvCxnSpPr>
          <p:nvPr/>
        </p:nvCxnSpPr>
        <p:spPr>
          <a:xfrm flipV="1">
            <a:off x="3977042" y="-96156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6D5D8C2C-82D5-3646-AF16-7E0A212B7F27}"/>
              </a:ext>
            </a:extLst>
          </p:cNvPr>
          <p:cNvSpPr/>
          <p:nvPr/>
        </p:nvSpPr>
        <p:spPr>
          <a:xfrm>
            <a:off x="4403021" y="2259418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C160C1B-D5FD-A041-AE48-21F4EE8CD29E}"/>
              </a:ext>
            </a:extLst>
          </p:cNvPr>
          <p:cNvSpPr/>
          <p:nvPr/>
        </p:nvSpPr>
        <p:spPr>
          <a:xfrm>
            <a:off x="4403018" y="1256071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7994360" y="2259418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7994357" y="1256071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7994357" y="252724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D9ADBD2-38E7-8745-8EC7-DA41E409B8E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-96156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7" y="-96156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7A9A63B-953E-E24F-85C1-E14E4CADD7D2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-96156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7994357" y="-96156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811682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811680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3977042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78C8BDB2-9648-534D-89D5-80E9CFC04AB5}"/>
              </a:ext>
            </a:extLst>
          </p:cNvPr>
          <p:cNvSpPr/>
          <p:nvPr/>
        </p:nvSpPr>
        <p:spPr>
          <a:xfrm>
            <a:off x="4403021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AD50065-0508-744B-96AD-C0D8EA8B590D}"/>
              </a:ext>
            </a:extLst>
          </p:cNvPr>
          <p:cNvSpPr/>
          <p:nvPr/>
        </p:nvSpPr>
        <p:spPr>
          <a:xfrm>
            <a:off x="7994360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802A7E2-92AF-2440-A054-FB091D6822B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2CD37A7-EF43-6946-A351-DD2A1B5EFC7D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7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AA754361-2001-0E42-8E9C-E32019E47F20}"/>
              </a:ext>
            </a:extLst>
          </p:cNvPr>
          <p:cNvSpPr txBox="1"/>
          <p:nvPr/>
        </p:nvSpPr>
        <p:spPr>
          <a:xfrm>
            <a:off x="2139054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9E2414D-F62F-4744-80D9-375194591F6A}"/>
              </a:ext>
            </a:extLst>
          </p:cNvPr>
          <p:cNvSpPr txBox="1"/>
          <p:nvPr/>
        </p:nvSpPr>
        <p:spPr>
          <a:xfrm>
            <a:off x="5824436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A35633E-3433-DF44-B86A-396C8FD6F75D}"/>
              </a:ext>
            </a:extLst>
          </p:cNvPr>
          <p:cNvSpPr txBox="1"/>
          <p:nvPr/>
        </p:nvSpPr>
        <p:spPr>
          <a:xfrm>
            <a:off x="9415775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B04A85F1-C920-554A-91AB-4D480AC898EB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1F15A57-C61B-C841-B1B7-D7FC422557E6}"/>
              </a:ext>
            </a:extLst>
          </p:cNvPr>
          <p:cNvCxnSpPr>
            <a:cxnSpLocks/>
          </p:cNvCxnSpPr>
          <p:nvPr/>
        </p:nvCxnSpPr>
        <p:spPr>
          <a:xfrm flipH="1" flipV="1">
            <a:off x="7994357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81168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811680" y="5132589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397704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81168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D2CFF170-D94B-A840-89B5-90BD15941735}"/>
              </a:ext>
            </a:extLst>
          </p:cNvPr>
          <p:cNvSpPr/>
          <p:nvPr/>
        </p:nvSpPr>
        <p:spPr>
          <a:xfrm>
            <a:off x="4403015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B55F3EC3-9529-EC46-BD7C-CB6220DB981A}"/>
              </a:ext>
            </a:extLst>
          </p:cNvPr>
          <p:cNvCxnSpPr>
            <a:cxnSpLocks/>
          </p:cNvCxnSpPr>
          <p:nvPr/>
        </p:nvCxnSpPr>
        <p:spPr>
          <a:xfrm flipV="1">
            <a:off x="4403013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CE63E960-07B3-1F45-B5FB-74A359F1CF62}"/>
              </a:ext>
            </a:extLst>
          </p:cNvPr>
          <p:cNvCxnSpPr>
            <a:cxnSpLocks/>
          </p:cNvCxnSpPr>
          <p:nvPr/>
        </p:nvCxnSpPr>
        <p:spPr>
          <a:xfrm flipV="1">
            <a:off x="7568375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682EFD7B-9B6D-7C4C-9B3D-E0F39CF64E68}"/>
              </a:ext>
            </a:extLst>
          </p:cNvPr>
          <p:cNvSpPr/>
          <p:nvPr/>
        </p:nvSpPr>
        <p:spPr>
          <a:xfrm>
            <a:off x="799436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34F68DA0-02B6-8244-8A8B-66798674B10C}"/>
              </a:ext>
            </a:extLst>
          </p:cNvPr>
          <p:cNvCxnSpPr>
            <a:cxnSpLocks/>
          </p:cNvCxnSpPr>
          <p:nvPr/>
        </p:nvCxnSpPr>
        <p:spPr>
          <a:xfrm flipH="1" flipV="1">
            <a:off x="1115972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4EAA078B-157A-4549-A996-1DF794026C41}"/>
              </a:ext>
            </a:extLst>
          </p:cNvPr>
          <p:cNvCxnSpPr>
            <a:cxnSpLocks/>
          </p:cNvCxnSpPr>
          <p:nvPr/>
        </p:nvCxnSpPr>
        <p:spPr>
          <a:xfrm flipH="1" flipV="1">
            <a:off x="799436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>
            <a:extLst>
              <a:ext uri="{FF2B5EF4-FFF2-40B4-BE49-F238E27FC236}">
                <a16:creationId xmlns:a16="http://schemas.microsoft.com/office/drawing/2014/main" id="{F173C6D1-7F84-A240-B4A3-97627D109656}"/>
              </a:ext>
            </a:extLst>
          </p:cNvPr>
          <p:cNvSpPr/>
          <p:nvPr/>
        </p:nvSpPr>
        <p:spPr>
          <a:xfrm>
            <a:off x="7994357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4BEC5AB5-17E4-404D-9917-2C059F394152}"/>
              </a:ext>
            </a:extLst>
          </p:cNvPr>
          <p:cNvCxnSpPr>
            <a:cxnSpLocks/>
          </p:cNvCxnSpPr>
          <p:nvPr/>
        </p:nvCxnSpPr>
        <p:spPr>
          <a:xfrm flipV="1">
            <a:off x="7994355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1675111B-232E-FF4A-B222-627FED5F923E}"/>
              </a:ext>
            </a:extLst>
          </p:cNvPr>
          <p:cNvCxnSpPr>
            <a:cxnSpLocks/>
          </p:cNvCxnSpPr>
          <p:nvPr/>
        </p:nvCxnSpPr>
        <p:spPr>
          <a:xfrm flipV="1">
            <a:off x="11159717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246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D5D8C2C-82D5-3646-AF16-7E0A212B7F27}"/>
              </a:ext>
            </a:extLst>
          </p:cNvPr>
          <p:cNvSpPr/>
          <p:nvPr/>
        </p:nvSpPr>
        <p:spPr>
          <a:xfrm>
            <a:off x="811682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C160C1B-D5FD-A041-AE48-21F4EE8CD29E}"/>
              </a:ext>
            </a:extLst>
          </p:cNvPr>
          <p:cNvSpPr/>
          <p:nvPr/>
        </p:nvSpPr>
        <p:spPr>
          <a:xfrm>
            <a:off x="811679" y="125561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4403021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4403018" y="1255610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4403018" y="252263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D9ADBD2-38E7-8745-8EC7-DA41E409B8E8}"/>
              </a:ext>
            </a:extLst>
          </p:cNvPr>
          <p:cNvCxnSpPr>
            <a:cxnSpLocks/>
          </p:cNvCxnSpPr>
          <p:nvPr/>
        </p:nvCxnSpPr>
        <p:spPr>
          <a:xfrm flipH="1" flipV="1">
            <a:off x="3977039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7A9A63B-953E-E24F-85C1-E14E4CADD7D2}"/>
              </a:ext>
            </a:extLst>
          </p:cNvPr>
          <p:cNvCxnSpPr>
            <a:cxnSpLocks/>
          </p:cNvCxnSpPr>
          <p:nvPr/>
        </p:nvCxnSpPr>
        <p:spPr>
          <a:xfrm flipH="1" flipV="1">
            <a:off x="811679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811682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811680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3977042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78C8BDB2-9648-534D-89D5-80E9CFC04AB5}"/>
              </a:ext>
            </a:extLst>
          </p:cNvPr>
          <p:cNvSpPr/>
          <p:nvPr/>
        </p:nvSpPr>
        <p:spPr>
          <a:xfrm>
            <a:off x="4403021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802A7E2-92AF-2440-A054-FB091D6822B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AA754361-2001-0E42-8E9C-E32019E47F20}"/>
              </a:ext>
            </a:extLst>
          </p:cNvPr>
          <p:cNvSpPr txBox="1"/>
          <p:nvPr/>
        </p:nvSpPr>
        <p:spPr>
          <a:xfrm>
            <a:off x="2139054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9E2414D-F62F-4744-80D9-375194591F6A}"/>
              </a:ext>
            </a:extLst>
          </p:cNvPr>
          <p:cNvSpPr txBox="1"/>
          <p:nvPr/>
        </p:nvSpPr>
        <p:spPr>
          <a:xfrm>
            <a:off x="5824436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A35633E-3433-DF44-B86A-396C8FD6F75D}"/>
              </a:ext>
            </a:extLst>
          </p:cNvPr>
          <p:cNvSpPr txBox="1"/>
          <p:nvPr/>
        </p:nvSpPr>
        <p:spPr>
          <a:xfrm>
            <a:off x="9415775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B04A85F1-C920-554A-91AB-4D480AC898EB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7994356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7994353" y="125561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3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7994353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D2CFF170-D94B-A840-89B5-90BD15941735}"/>
              </a:ext>
            </a:extLst>
          </p:cNvPr>
          <p:cNvSpPr/>
          <p:nvPr/>
        </p:nvSpPr>
        <p:spPr>
          <a:xfrm>
            <a:off x="4403015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B55F3EC3-9529-EC46-BD7C-CB6220DB981A}"/>
              </a:ext>
            </a:extLst>
          </p:cNvPr>
          <p:cNvCxnSpPr>
            <a:cxnSpLocks/>
          </p:cNvCxnSpPr>
          <p:nvPr/>
        </p:nvCxnSpPr>
        <p:spPr>
          <a:xfrm flipV="1">
            <a:off x="4403013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CE63E960-07B3-1F45-B5FB-74A359F1CF62}"/>
              </a:ext>
            </a:extLst>
          </p:cNvPr>
          <p:cNvCxnSpPr>
            <a:cxnSpLocks/>
          </p:cNvCxnSpPr>
          <p:nvPr/>
        </p:nvCxnSpPr>
        <p:spPr>
          <a:xfrm flipV="1">
            <a:off x="7568375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extLst>
              <a:ext uri="{FF2B5EF4-FFF2-40B4-BE49-F238E27FC236}">
                <a16:creationId xmlns:a16="http://schemas.microsoft.com/office/drawing/2014/main" id="{CBD6A2F0-85F8-094A-84A2-2672B896AC05}"/>
              </a:ext>
            </a:extLst>
          </p:cNvPr>
          <p:cNvSpPr/>
          <p:nvPr/>
        </p:nvSpPr>
        <p:spPr>
          <a:xfrm>
            <a:off x="799435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D8039E3A-4105-314E-B2ED-5B7433D6DDB7}"/>
              </a:ext>
            </a:extLst>
          </p:cNvPr>
          <p:cNvSpPr/>
          <p:nvPr/>
        </p:nvSpPr>
        <p:spPr>
          <a:xfrm>
            <a:off x="7994350" y="5132589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5E4CC5FD-12D1-264C-81DD-87F66361B320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ABC1D227-FB93-094D-AF91-D576126B4940}"/>
              </a:ext>
            </a:extLst>
          </p:cNvPr>
          <p:cNvCxnSpPr>
            <a:cxnSpLocks/>
          </p:cNvCxnSpPr>
          <p:nvPr/>
        </p:nvCxnSpPr>
        <p:spPr>
          <a:xfrm flipH="1" flipV="1">
            <a:off x="799435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02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811683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811680" y="1255610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811680" y="252263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3977040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811680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7994350" y="2253127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7994348" y="-102447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11159710" y="-102447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4403015" y="225312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4403012" y="124978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7568372" y="-10244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4403012" y="-10244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104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6E2E4FB-A2A3-E74A-B888-8B715120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950" y="2774950"/>
            <a:ext cx="4356100" cy="13081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22A3DAC-3016-6D46-AC3F-894DAEC98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56" y="4286526"/>
            <a:ext cx="7721600" cy="22606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EA003FF-A2D9-864C-9F8F-937D7101C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26" y="452783"/>
            <a:ext cx="4394200" cy="177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262024D-0744-0E4E-A7F7-6D00150DA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706" y="167033"/>
            <a:ext cx="4813300" cy="2349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508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17AD111-48D6-D941-AC60-FBC912C8D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22" y="0"/>
            <a:ext cx="11384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7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DDD571D-A9AC-D249-8F66-53E5EA105B5D}"/>
              </a:ext>
            </a:extLst>
          </p:cNvPr>
          <p:cNvSpPr/>
          <p:nvPr/>
        </p:nvSpPr>
        <p:spPr>
          <a:xfrm>
            <a:off x="1549832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'H'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D2EF262-0D8B-AD44-AC01-90384C390C19}"/>
              </a:ext>
            </a:extLst>
          </p:cNvPr>
          <p:cNvSpPr/>
          <p:nvPr/>
        </p:nvSpPr>
        <p:spPr>
          <a:xfrm>
            <a:off x="2149493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'a'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AC2A051-DE98-D64A-A204-39CBBDA2E67E}"/>
              </a:ext>
            </a:extLst>
          </p:cNvPr>
          <p:cNvSpPr/>
          <p:nvPr/>
        </p:nvSpPr>
        <p:spPr>
          <a:xfrm>
            <a:off x="2749154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'l'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5400CA-7F10-614F-A076-DC9AB3E01C58}"/>
              </a:ext>
            </a:extLst>
          </p:cNvPr>
          <p:cNvSpPr/>
          <p:nvPr/>
        </p:nvSpPr>
        <p:spPr>
          <a:xfrm>
            <a:off x="3348815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'l'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031F9A9-BCE9-524D-809B-48CADC35F85A}"/>
              </a:ext>
            </a:extLst>
          </p:cNvPr>
          <p:cNvSpPr/>
          <p:nvPr/>
        </p:nvSpPr>
        <p:spPr>
          <a:xfrm>
            <a:off x="3948476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'o'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9FA1EF9-6922-234B-B164-500C0BE18D3F}"/>
              </a:ext>
            </a:extLst>
          </p:cNvPr>
          <p:cNvSpPr/>
          <p:nvPr/>
        </p:nvSpPr>
        <p:spPr>
          <a:xfrm>
            <a:off x="4548137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 '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BDB9904-9FD5-1E42-95EE-40E100DBB08B}"/>
              </a:ext>
            </a:extLst>
          </p:cNvPr>
          <p:cNvSpPr/>
          <p:nvPr/>
        </p:nvSpPr>
        <p:spPr>
          <a:xfrm>
            <a:off x="5147798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'F'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13CFDE4-F42F-B849-B24C-E1AB8078854E}"/>
              </a:ext>
            </a:extLst>
          </p:cNvPr>
          <p:cNvSpPr/>
          <p:nvPr/>
        </p:nvSpPr>
        <p:spPr>
          <a:xfrm>
            <a:off x="574745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'I'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EEF58A-EAAC-8747-BA13-06F474D4B703}"/>
              </a:ext>
            </a:extLst>
          </p:cNvPr>
          <p:cNvSpPr/>
          <p:nvPr/>
        </p:nvSpPr>
        <p:spPr>
          <a:xfrm>
            <a:off x="634711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'W'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0A887F-5E2D-8B46-B018-A1ABF82875AD}"/>
              </a:ext>
            </a:extLst>
          </p:cNvPr>
          <p:cNvSpPr/>
          <p:nvPr/>
        </p:nvSpPr>
        <p:spPr>
          <a:xfrm>
            <a:off x="694677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'!'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5585AF-67E9-8746-A890-3EE99CCB31D8}"/>
              </a:ext>
            </a:extLst>
          </p:cNvPr>
          <p:cNvSpPr txBox="1"/>
          <p:nvPr/>
        </p:nvSpPr>
        <p:spPr>
          <a:xfrm>
            <a:off x="163587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E418627-4237-1A4E-9447-C76597C4143A}"/>
              </a:ext>
            </a:extLst>
          </p:cNvPr>
          <p:cNvSpPr txBox="1"/>
          <p:nvPr/>
        </p:nvSpPr>
        <p:spPr>
          <a:xfrm>
            <a:off x="223805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22CCB90-8283-5A4C-B539-C17ACDD7D43E}"/>
              </a:ext>
            </a:extLst>
          </p:cNvPr>
          <p:cNvSpPr txBox="1"/>
          <p:nvPr/>
        </p:nvSpPr>
        <p:spPr>
          <a:xfrm>
            <a:off x="524896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0B14636-5D2E-5649-A7A7-616B7B6CB102}"/>
              </a:ext>
            </a:extLst>
          </p:cNvPr>
          <p:cNvSpPr txBox="1"/>
          <p:nvPr/>
        </p:nvSpPr>
        <p:spPr>
          <a:xfrm>
            <a:off x="585115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56F3F22-D7F8-6B4E-8ABD-C827A95F1EF2}"/>
              </a:ext>
            </a:extLst>
          </p:cNvPr>
          <p:cNvSpPr txBox="1"/>
          <p:nvPr/>
        </p:nvSpPr>
        <p:spPr>
          <a:xfrm>
            <a:off x="464678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A5C32F-94B6-544D-B0C0-83039C1B036F}"/>
              </a:ext>
            </a:extLst>
          </p:cNvPr>
          <p:cNvSpPr txBox="1"/>
          <p:nvPr/>
        </p:nvSpPr>
        <p:spPr>
          <a:xfrm>
            <a:off x="284024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6534B54-7284-FC4E-9B44-D08A99FE8941}"/>
              </a:ext>
            </a:extLst>
          </p:cNvPr>
          <p:cNvSpPr txBox="1"/>
          <p:nvPr/>
        </p:nvSpPr>
        <p:spPr>
          <a:xfrm>
            <a:off x="4044604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3A81CFD-C7CD-F741-8023-7B3061C24293}"/>
              </a:ext>
            </a:extLst>
          </p:cNvPr>
          <p:cNvSpPr txBox="1"/>
          <p:nvPr/>
        </p:nvSpPr>
        <p:spPr>
          <a:xfrm>
            <a:off x="344242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E7E9E22-CF42-3144-8894-B75C9BB35E68}"/>
              </a:ext>
            </a:extLst>
          </p:cNvPr>
          <p:cNvSpPr txBox="1"/>
          <p:nvPr/>
        </p:nvSpPr>
        <p:spPr>
          <a:xfrm>
            <a:off x="645333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33E65EE-B9D5-F144-A822-CD53EA563E65}"/>
              </a:ext>
            </a:extLst>
          </p:cNvPr>
          <p:cNvSpPr txBox="1"/>
          <p:nvPr/>
        </p:nvSpPr>
        <p:spPr>
          <a:xfrm>
            <a:off x="7055517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22" name="Pfeil nach links 21">
            <a:extLst>
              <a:ext uri="{FF2B5EF4-FFF2-40B4-BE49-F238E27FC236}">
                <a16:creationId xmlns:a16="http://schemas.microsoft.com/office/drawing/2014/main" id="{A907E75A-7A2C-C64B-BF4C-F11CB8A879AA}"/>
              </a:ext>
            </a:extLst>
          </p:cNvPr>
          <p:cNvSpPr/>
          <p:nvPr/>
        </p:nvSpPr>
        <p:spPr>
          <a:xfrm>
            <a:off x="8028121" y="1335475"/>
            <a:ext cx="433953" cy="184666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33473E4-D8D2-4748-AE21-9AB980CA8EF5}"/>
              </a:ext>
            </a:extLst>
          </p:cNvPr>
          <p:cNvSpPr txBox="1"/>
          <p:nvPr/>
        </p:nvSpPr>
        <p:spPr>
          <a:xfrm>
            <a:off x="8763469" y="1219241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</a:p>
        </p:txBody>
      </p:sp>
      <p:sp>
        <p:nvSpPr>
          <p:cNvPr id="24" name="Pfeil nach links 23">
            <a:extLst>
              <a:ext uri="{FF2B5EF4-FFF2-40B4-BE49-F238E27FC236}">
                <a16:creationId xmlns:a16="http://schemas.microsoft.com/office/drawing/2014/main" id="{E2476079-A566-654D-A06B-34079095014D}"/>
              </a:ext>
            </a:extLst>
          </p:cNvPr>
          <p:cNvSpPr/>
          <p:nvPr/>
        </p:nvSpPr>
        <p:spPr>
          <a:xfrm>
            <a:off x="8028121" y="1774550"/>
            <a:ext cx="433953" cy="184666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422BDBB-8F78-5B40-A92D-001EC3B89A15}"/>
              </a:ext>
            </a:extLst>
          </p:cNvPr>
          <p:cNvSpPr txBox="1"/>
          <p:nvPr/>
        </p:nvSpPr>
        <p:spPr>
          <a:xfrm>
            <a:off x="8763469" y="165831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Characters</a:t>
            </a:r>
            <a:endParaRPr lang="de-DE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24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AA5D572-D87C-FD48-A431-D9ED44578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DC636EA-DFB4-2C4E-B355-E23A0FB0C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1129614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3089871-3171-C946-B713-084ADC4D8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CCF5793-D95B-E742-B81E-12ED225F3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1129614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842CD1C-41C2-CD49-B4ED-6A85A8B32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E8BDB805-5D1C-E146-BFFE-A9B5AE52E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4D23A9D5-E059-1D4A-9FD4-86D855823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761314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6734C0DC-6231-1649-B697-670ACAD4D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C5DA2D53-9EB9-4445-A99E-85F0EA50E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761314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11" name="Textfeld 16">
            <a:extLst>
              <a:ext uri="{FF2B5EF4-FFF2-40B4-BE49-F238E27FC236}">
                <a16:creationId xmlns:a16="http://schemas.microsoft.com/office/drawing/2014/main" id="{418C9E8B-AEDC-3449-969A-7F19339BA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EE1B321-B483-B046-B1FF-383A8598F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659" y="775782"/>
            <a:ext cx="862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Index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EE6FA07-70EC-3541-8C6B-484B09F983CA}"/>
              </a:ext>
            </a:extLst>
          </p:cNvPr>
          <p:cNvCxnSpPr>
            <a:cxnSpLocks noChangeShapeType="1"/>
            <a:stCxn id="12" idx="1"/>
          </p:cNvCxnSpPr>
          <p:nvPr/>
        </p:nvCxnSpPr>
        <p:spPr bwMode="auto">
          <a:xfrm flipH="1" flipV="1">
            <a:off x="7646988" y="944057"/>
            <a:ext cx="631671" cy="794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6CB18D9B-DEC8-4846-978A-004B38D7C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484" y="1324395"/>
            <a:ext cx="1258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 dirty="0">
                <a:solidFill>
                  <a:srgbClr val="C00000"/>
                </a:solidFill>
              </a:rPr>
              <a:t>Elemente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8D5C596-634D-7240-9A92-837ECFFFF9B9}"/>
              </a:ext>
            </a:extLst>
          </p:cNvPr>
          <p:cNvCxnSpPr>
            <a:cxnSpLocks noChangeShapeType="1"/>
            <a:stCxn id="14" idx="1"/>
            <a:endCxn id="6" idx="3"/>
          </p:cNvCxnSpPr>
          <p:nvPr/>
        </p:nvCxnSpPr>
        <p:spPr bwMode="auto">
          <a:xfrm flipH="1" flipV="1">
            <a:off x="7646988" y="1489977"/>
            <a:ext cx="628496" cy="3487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6" name="Textfeld 19">
            <a:extLst>
              <a:ext uri="{FF2B5EF4-FFF2-40B4-BE49-F238E27FC236}">
                <a16:creationId xmlns:a16="http://schemas.microsoft.com/office/drawing/2014/main" id="{B317CBB8-FC7A-4043-B5F2-D861611BB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57" y="1741143"/>
            <a:ext cx="1374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 err="1">
                <a:solidFill>
                  <a:schemeClr val="tx1"/>
                </a:solidFill>
                <a:latin typeface="Consolas" charset="0"/>
              </a:rPr>
              <a:t>numbers</a:t>
            </a:r>
            <a:endParaRPr lang="de-DE" altLang="de-DE" b="0" dirty="0">
              <a:solidFill>
                <a:schemeClr val="tx1"/>
              </a:solidFill>
              <a:latin typeface="Consolas" charset="0"/>
            </a:endParaRPr>
          </a:p>
        </p:txBody>
      </p:sp>
      <p:sp>
        <p:nvSpPr>
          <p:cNvPr id="17" name="Ellipse 20">
            <a:extLst>
              <a:ext uri="{FF2B5EF4-FFF2-40B4-BE49-F238E27FC236}">
                <a16:creationId xmlns:a16="http://schemas.microsoft.com/office/drawing/2014/main" id="{7D004C52-9C54-504F-A602-B37FC72E5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656" y="1668912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F66A5ED-581B-8949-BBEF-65D60D594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616852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0846F8F-27F1-EE4F-838A-E1380DBEC554}"/>
              </a:ext>
            </a:extLst>
          </p:cNvPr>
          <p:cNvCxnSpPr>
            <a:cxnSpLocks noChangeShapeType="1"/>
            <a:stCxn id="17" idx="7"/>
            <a:endCxn id="18" idx="1"/>
          </p:cNvCxnSpPr>
          <p:nvPr/>
        </p:nvCxnSpPr>
        <p:spPr bwMode="auto">
          <a:xfrm flipV="1">
            <a:off x="1690963" y="1284396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26E8B731-19D0-B940-AC3E-8C61AF827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88824F0-C09C-184F-8B0C-FA63D74EA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3676200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3A5658C-383C-2546-8F4E-EBE4168FC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FAD568F0-250B-FC46-BA2F-67AEA39BA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3676200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AE9C30B-B488-804C-8D4C-0A0B4B2E0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5" name="Textfeld 12">
            <a:extLst>
              <a:ext uri="{FF2B5EF4-FFF2-40B4-BE49-F238E27FC236}">
                <a16:creationId xmlns:a16="http://schemas.microsoft.com/office/drawing/2014/main" id="{C43628A2-CD93-5945-9693-6E8F5C247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26" name="Textfeld 13">
            <a:extLst>
              <a:ext uri="{FF2B5EF4-FFF2-40B4-BE49-F238E27FC236}">
                <a16:creationId xmlns:a16="http://schemas.microsoft.com/office/drawing/2014/main" id="{E5B6775E-7E18-1940-B8B1-FA3EFACB5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3307900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27" name="Textfeld 14">
            <a:extLst>
              <a:ext uri="{FF2B5EF4-FFF2-40B4-BE49-F238E27FC236}">
                <a16:creationId xmlns:a16="http://schemas.microsoft.com/office/drawing/2014/main" id="{45DFE271-DFA7-DF44-B8C9-56CB093AF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28" name="Textfeld 15">
            <a:extLst>
              <a:ext uri="{FF2B5EF4-FFF2-40B4-BE49-F238E27FC236}">
                <a16:creationId xmlns:a16="http://schemas.microsoft.com/office/drawing/2014/main" id="{804D2200-80E3-1A4C-B785-DBB6C6D7B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3307900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29" name="Textfeld 16">
            <a:extLst>
              <a:ext uri="{FF2B5EF4-FFF2-40B4-BE49-F238E27FC236}">
                <a16:creationId xmlns:a16="http://schemas.microsoft.com/office/drawing/2014/main" id="{F8D5EBA6-6E06-AC4E-A1EF-F4089A107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FE2C179-AC1E-6A4B-923C-563A651C1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659" y="3322368"/>
            <a:ext cx="862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Index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A6F9D1EE-5617-224D-AD63-4551357F2BC8}"/>
              </a:ext>
            </a:extLst>
          </p:cNvPr>
          <p:cNvCxnSpPr>
            <a:cxnSpLocks noChangeShapeType="1"/>
            <a:stCxn id="30" idx="1"/>
          </p:cNvCxnSpPr>
          <p:nvPr/>
        </p:nvCxnSpPr>
        <p:spPr bwMode="auto">
          <a:xfrm flipH="1" flipV="1">
            <a:off x="7646988" y="3490643"/>
            <a:ext cx="631671" cy="794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BE5E04E-BBA1-414A-833F-6C75A7FC1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484" y="3870981"/>
            <a:ext cx="1258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 dirty="0">
                <a:solidFill>
                  <a:srgbClr val="C00000"/>
                </a:solidFill>
              </a:rPr>
              <a:t>Elemente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8A374CDA-B00C-2444-A1E9-4A7553EC8B3C}"/>
              </a:ext>
            </a:extLst>
          </p:cNvPr>
          <p:cNvCxnSpPr>
            <a:cxnSpLocks noChangeShapeType="1"/>
            <a:stCxn id="32" idx="1"/>
            <a:endCxn id="24" idx="3"/>
          </p:cNvCxnSpPr>
          <p:nvPr/>
        </p:nvCxnSpPr>
        <p:spPr bwMode="auto">
          <a:xfrm flipH="1" flipV="1">
            <a:off x="7646988" y="4036563"/>
            <a:ext cx="628496" cy="3487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5" name="Ellipse 20">
            <a:extLst>
              <a:ext uri="{FF2B5EF4-FFF2-40B4-BE49-F238E27FC236}">
                <a16:creationId xmlns:a16="http://schemas.microsoft.com/office/drawing/2014/main" id="{0508916C-55A1-5541-AAFA-E3CD407E2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656" y="4215498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A9C5CAA-02B4-294E-BE5A-82C363BBC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3163438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36C79AD9-6056-F746-9AAF-01A89E83FDB9}"/>
              </a:ext>
            </a:extLst>
          </p:cNvPr>
          <p:cNvCxnSpPr>
            <a:cxnSpLocks noChangeShapeType="1"/>
            <a:stCxn id="35" idx="7"/>
            <a:endCxn id="36" idx="1"/>
          </p:cNvCxnSpPr>
          <p:nvPr/>
        </p:nvCxnSpPr>
        <p:spPr bwMode="auto">
          <a:xfrm flipV="1">
            <a:off x="1690963" y="3830982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6E2091F6-7619-694F-AB9D-75BA0E444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0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B26DE89-2AD0-504D-9645-13AC6C7C6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3676200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93B8D0A-AB51-A24E-AEE1-C991FDC16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AAF2DE9-C9D3-D148-8940-9B25644CE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3676200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77DED0B-5E72-1145-A95C-1D97DF28F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16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1027E57-F160-C042-BCE3-1C82EBBD9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875" y="4850950"/>
            <a:ext cx="8826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Werte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AD2D6971-765C-6F45-8AD3-D10267E9167A}"/>
              </a:ext>
            </a:extLst>
          </p:cNvPr>
          <p:cNvCxnSpPr>
            <a:cxnSpLocks noChangeShapeType="1"/>
            <a:stCxn id="43" idx="1"/>
          </p:cNvCxnSpPr>
          <p:nvPr/>
        </p:nvCxnSpPr>
        <p:spPr bwMode="auto">
          <a:xfrm flipH="1" flipV="1">
            <a:off x="3032125" y="4171500"/>
            <a:ext cx="1301750" cy="849313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38E9A80-2777-F741-9CB1-BB8E8EA02B0E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H="1" flipV="1">
            <a:off x="4135438" y="4171500"/>
            <a:ext cx="639762" cy="679450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6E6C32D-C7AD-774D-87E8-2898EF159108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V="1">
            <a:off x="4775200" y="4242938"/>
            <a:ext cx="303213" cy="608012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176A136-EF8D-434F-B356-9D8EDDE36FF1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V="1">
            <a:off x="4775200" y="4242938"/>
            <a:ext cx="1246188" cy="608012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09D846F-556E-5746-8A62-48B1189C5359}"/>
              </a:ext>
            </a:extLst>
          </p:cNvPr>
          <p:cNvCxnSpPr>
            <a:cxnSpLocks noChangeShapeType="1"/>
            <a:stCxn id="43" idx="3"/>
          </p:cNvCxnSpPr>
          <p:nvPr/>
        </p:nvCxnSpPr>
        <p:spPr bwMode="auto">
          <a:xfrm flipV="1">
            <a:off x="5216525" y="4242938"/>
            <a:ext cx="1908175" cy="777875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9" name="Textfeld 19">
            <a:extLst>
              <a:ext uri="{FF2B5EF4-FFF2-40B4-BE49-F238E27FC236}">
                <a16:creationId xmlns:a16="http://schemas.microsoft.com/office/drawing/2014/main" id="{F6553C00-D1E6-3D49-83D2-07E328798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79" y="4292639"/>
            <a:ext cx="1374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 err="1">
                <a:solidFill>
                  <a:schemeClr val="tx1"/>
                </a:solidFill>
                <a:latin typeface="Consolas" charset="0"/>
              </a:rPr>
              <a:t>numbers</a:t>
            </a:r>
            <a:endParaRPr lang="de-DE" altLang="de-DE" b="0" dirty="0">
              <a:solidFill>
                <a:schemeClr val="tx1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53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30" grpId="0"/>
      <p:bldP spid="32" grpId="0"/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0CB68EF-FC72-D048-93A7-F39E97DEFF8C}"/>
              </a:ext>
            </a:extLst>
          </p:cNvPr>
          <p:cNvSpPr/>
          <p:nvPr/>
        </p:nvSpPr>
        <p:spPr>
          <a:xfrm>
            <a:off x="1549832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4916F1A-CA06-2643-AA67-159B68E772D5}"/>
              </a:ext>
            </a:extLst>
          </p:cNvPr>
          <p:cNvSpPr/>
          <p:nvPr/>
        </p:nvSpPr>
        <p:spPr>
          <a:xfrm>
            <a:off x="2149493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3DE9DD5-5A98-7047-95C6-C58595D1BA78}"/>
              </a:ext>
            </a:extLst>
          </p:cNvPr>
          <p:cNvSpPr/>
          <p:nvPr/>
        </p:nvSpPr>
        <p:spPr>
          <a:xfrm>
            <a:off x="2749154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2FFC4E9-EC53-AB46-9ECF-4E6B667AF115}"/>
              </a:ext>
            </a:extLst>
          </p:cNvPr>
          <p:cNvSpPr/>
          <p:nvPr/>
        </p:nvSpPr>
        <p:spPr>
          <a:xfrm>
            <a:off x="3348815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4DB525-42F4-D449-A2C4-BDEF1EBEF2C8}"/>
              </a:ext>
            </a:extLst>
          </p:cNvPr>
          <p:cNvSpPr/>
          <p:nvPr/>
        </p:nvSpPr>
        <p:spPr>
          <a:xfrm>
            <a:off x="3948476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F11F5DF-757B-EA4C-A72B-21E827C160BF}"/>
              </a:ext>
            </a:extLst>
          </p:cNvPr>
          <p:cNvSpPr/>
          <p:nvPr/>
        </p:nvSpPr>
        <p:spPr>
          <a:xfrm>
            <a:off x="4548137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80A2B0F-3B7E-B54C-B508-CB897AB67DA2}"/>
              </a:ext>
            </a:extLst>
          </p:cNvPr>
          <p:cNvSpPr/>
          <p:nvPr/>
        </p:nvSpPr>
        <p:spPr>
          <a:xfrm>
            <a:off x="7163526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CFDF6F6-DE00-A347-AA04-6D72B325133F}"/>
              </a:ext>
            </a:extLst>
          </p:cNvPr>
          <p:cNvSpPr/>
          <p:nvPr/>
        </p:nvSpPr>
        <p:spPr>
          <a:xfrm>
            <a:off x="7763187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F46D818-414C-7B47-AE03-7CD62CFF8063}"/>
              </a:ext>
            </a:extLst>
          </p:cNvPr>
          <p:cNvSpPr/>
          <p:nvPr/>
        </p:nvSpPr>
        <p:spPr>
          <a:xfrm>
            <a:off x="8362847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CC32025-386D-6543-8CA0-4D9259EBB8F2}"/>
              </a:ext>
            </a:extLst>
          </p:cNvPr>
          <p:cNvSpPr/>
          <p:nvPr/>
        </p:nvSpPr>
        <p:spPr>
          <a:xfrm>
            <a:off x="8962507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4DEB98-C8E2-2146-A8AB-FEB73BAEBDED}"/>
              </a:ext>
            </a:extLst>
          </p:cNvPr>
          <p:cNvSpPr txBox="1"/>
          <p:nvPr/>
        </p:nvSpPr>
        <p:spPr>
          <a:xfrm>
            <a:off x="163587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336199C-3BEB-3946-B721-1F1C7272CC07}"/>
              </a:ext>
            </a:extLst>
          </p:cNvPr>
          <p:cNvSpPr txBox="1"/>
          <p:nvPr/>
        </p:nvSpPr>
        <p:spPr>
          <a:xfrm>
            <a:off x="223805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FB9E41B-ED15-E049-897A-95D52C0543BE}"/>
              </a:ext>
            </a:extLst>
          </p:cNvPr>
          <p:cNvSpPr txBox="1"/>
          <p:nvPr/>
        </p:nvSpPr>
        <p:spPr>
          <a:xfrm>
            <a:off x="7264696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A4B311F-79A5-F749-B889-6B073300DDD7}"/>
              </a:ext>
            </a:extLst>
          </p:cNvPr>
          <p:cNvSpPr txBox="1"/>
          <p:nvPr/>
        </p:nvSpPr>
        <p:spPr>
          <a:xfrm>
            <a:off x="7866878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F535BDA-4BA2-524A-8A9F-95C4C0420D7A}"/>
              </a:ext>
            </a:extLst>
          </p:cNvPr>
          <p:cNvSpPr txBox="1"/>
          <p:nvPr/>
        </p:nvSpPr>
        <p:spPr>
          <a:xfrm>
            <a:off x="464678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105BD32-C94C-D444-ABE6-8B502AB53E9F}"/>
              </a:ext>
            </a:extLst>
          </p:cNvPr>
          <p:cNvSpPr txBox="1"/>
          <p:nvPr/>
        </p:nvSpPr>
        <p:spPr>
          <a:xfrm>
            <a:off x="284024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8EAE841-B548-CF4C-8E97-CD945F526C03}"/>
              </a:ext>
            </a:extLst>
          </p:cNvPr>
          <p:cNvSpPr txBox="1"/>
          <p:nvPr/>
        </p:nvSpPr>
        <p:spPr>
          <a:xfrm>
            <a:off x="4044604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F8CDFC0-10A3-684F-93B8-AF5F889E0377}"/>
              </a:ext>
            </a:extLst>
          </p:cNvPr>
          <p:cNvSpPr txBox="1"/>
          <p:nvPr/>
        </p:nvSpPr>
        <p:spPr>
          <a:xfrm>
            <a:off x="344242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EC752E0-013C-E64A-A5AC-D21934115B77}"/>
              </a:ext>
            </a:extLst>
          </p:cNvPr>
          <p:cNvSpPr txBox="1"/>
          <p:nvPr/>
        </p:nvSpPr>
        <p:spPr>
          <a:xfrm>
            <a:off x="8469060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8854FAF-52EA-024D-AAA7-81CF9224E898}"/>
              </a:ext>
            </a:extLst>
          </p:cNvPr>
          <p:cNvSpPr txBox="1"/>
          <p:nvPr/>
        </p:nvSpPr>
        <p:spPr>
          <a:xfrm>
            <a:off x="9071245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2" name="Ellipse 20">
            <a:extLst>
              <a:ext uri="{FF2B5EF4-FFF2-40B4-BE49-F238E27FC236}">
                <a16:creationId xmlns:a16="http://schemas.microsoft.com/office/drawing/2014/main" id="{6603776F-9DB3-344D-9EEC-0A9A69C2D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42" y="2229043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C6A90E7-2FE0-1141-A92D-35D74DA949CC}"/>
              </a:ext>
            </a:extLst>
          </p:cNvPr>
          <p:cNvCxnSpPr>
            <a:cxnSpLocks noChangeShapeType="1"/>
            <a:stCxn id="22" idx="7"/>
          </p:cNvCxnSpPr>
          <p:nvPr/>
        </p:nvCxnSpPr>
        <p:spPr bwMode="auto">
          <a:xfrm flipV="1">
            <a:off x="932649" y="1844527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4" name="Textfeld 19">
            <a:extLst>
              <a:ext uri="{FF2B5EF4-FFF2-40B4-BE49-F238E27FC236}">
                <a16:creationId xmlns:a16="http://schemas.microsoft.com/office/drawing/2014/main" id="{E5502016-2BCE-C74B-A0BD-35B5DB7BD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48" y="2250199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rgbClr val="C00000"/>
                </a:solidFill>
                <a:latin typeface="Consolas" charset="0"/>
              </a:rPr>
              <a:t>a</a:t>
            </a:r>
          </a:p>
        </p:txBody>
      </p:sp>
      <p:sp>
        <p:nvSpPr>
          <p:cNvPr id="25" name="Ellipse 20">
            <a:extLst>
              <a:ext uri="{FF2B5EF4-FFF2-40B4-BE49-F238E27FC236}">
                <a16:creationId xmlns:a16="http://schemas.microsoft.com/office/drawing/2014/main" id="{D13AACF4-1A43-DF42-9683-7BC73439D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6345" y="2229043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C53E8C9-0664-3943-96E2-4BE93A006A7C}"/>
              </a:ext>
            </a:extLst>
          </p:cNvPr>
          <p:cNvCxnSpPr>
            <a:cxnSpLocks noChangeShapeType="1"/>
            <a:stCxn id="25" idx="7"/>
          </p:cNvCxnSpPr>
          <p:nvPr/>
        </p:nvCxnSpPr>
        <p:spPr bwMode="auto">
          <a:xfrm flipV="1">
            <a:off x="6559652" y="1844527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7" name="Textfeld 19">
            <a:extLst>
              <a:ext uri="{FF2B5EF4-FFF2-40B4-BE49-F238E27FC236}">
                <a16:creationId xmlns:a16="http://schemas.microsoft.com/office/drawing/2014/main" id="{0A4FB6D0-2C99-CB4A-A8EA-88C47BBB4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551" y="2250199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45F6856-F6F7-7D4E-8535-515DA14934A5}"/>
              </a:ext>
            </a:extLst>
          </p:cNvPr>
          <p:cNvSpPr/>
          <p:nvPr/>
        </p:nvSpPr>
        <p:spPr>
          <a:xfrm>
            <a:off x="2532113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18D3494-C96F-C74F-831E-C6128AAB46A9}"/>
              </a:ext>
            </a:extLst>
          </p:cNvPr>
          <p:cNvSpPr/>
          <p:nvPr/>
        </p:nvSpPr>
        <p:spPr>
          <a:xfrm>
            <a:off x="3131774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1188F85-F9A3-9E4E-8F7F-A5234662BD7B}"/>
              </a:ext>
            </a:extLst>
          </p:cNvPr>
          <p:cNvSpPr/>
          <p:nvPr/>
        </p:nvSpPr>
        <p:spPr>
          <a:xfrm>
            <a:off x="3731435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E9AFBEA-C9B1-8B4A-9375-2DC440557C09}"/>
              </a:ext>
            </a:extLst>
          </p:cNvPr>
          <p:cNvSpPr/>
          <p:nvPr/>
        </p:nvSpPr>
        <p:spPr>
          <a:xfrm>
            <a:off x="4331096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0F5A595-7E4B-D740-A4FD-8563CF89120E}"/>
              </a:ext>
            </a:extLst>
          </p:cNvPr>
          <p:cNvSpPr/>
          <p:nvPr/>
        </p:nvSpPr>
        <p:spPr>
          <a:xfrm>
            <a:off x="4930757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712D598-65D4-B74C-A1B0-4D7727DE9F76}"/>
              </a:ext>
            </a:extLst>
          </p:cNvPr>
          <p:cNvSpPr/>
          <p:nvPr/>
        </p:nvSpPr>
        <p:spPr>
          <a:xfrm>
            <a:off x="5530418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4BE844B-D75D-9F4A-B507-359646C5B960}"/>
              </a:ext>
            </a:extLst>
          </p:cNvPr>
          <p:cNvSpPr txBox="1"/>
          <p:nvPr/>
        </p:nvSpPr>
        <p:spPr>
          <a:xfrm>
            <a:off x="2618157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B905B3FB-03F4-9343-BA2E-6D41B66629DE}"/>
              </a:ext>
            </a:extLst>
          </p:cNvPr>
          <p:cNvSpPr txBox="1"/>
          <p:nvPr/>
        </p:nvSpPr>
        <p:spPr>
          <a:xfrm>
            <a:off x="3220339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83D1D98-1ED0-A140-87D9-985A6AF26289}"/>
              </a:ext>
            </a:extLst>
          </p:cNvPr>
          <p:cNvSpPr txBox="1"/>
          <p:nvPr/>
        </p:nvSpPr>
        <p:spPr>
          <a:xfrm>
            <a:off x="5629067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5153070-D1EE-7D40-97C7-85832A930FD3}"/>
              </a:ext>
            </a:extLst>
          </p:cNvPr>
          <p:cNvSpPr txBox="1"/>
          <p:nvPr/>
        </p:nvSpPr>
        <p:spPr>
          <a:xfrm>
            <a:off x="3822521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4CADC5B-2774-8C40-AD1C-BBACFD94C71D}"/>
              </a:ext>
            </a:extLst>
          </p:cNvPr>
          <p:cNvSpPr txBox="1"/>
          <p:nvPr/>
        </p:nvSpPr>
        <p:spPr>
          <a:xfrm>
            <a:off x="5026885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794E055-9122-EA45-B00B-E728C4892DD4}"/>
              </a:ext>
            </a:extLst>
          </p:cNvPr>
          <p:cNvSpPr txBox="1"/>
          <p:nvPr/>
        </p:nvSpPr>
        <p:spPr>
          <a:xfrm>
            <a:off x="4424703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0" name="Ellipse 20">
            <a:extLst>
              <a:ext uri="{FF2B5EF4-FFF2-40B4-BE49-F238E27FC236}">
                <a16:creationId xmlns:a16="http://schemas.microsoft.com/office/drawing/2014/main" id="{E0F3FBC4-C436-9949-B86A-4FEB9D068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1623" y="4069470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21D0594-D6BE-4B47-9E8F-87A615464A47}"/>
              </a:ext>
            </a:extLst>
          </p:cNvPr>
          <p:cNvCxnSpPr>
            <a:cxnSpLocks noChangeShapeType="1"/>
            <a:stCxn id="40" idx="7"/>
          </p:cNvCxnSpPr>
          <p:nvPr/>
        </p:nvCxnSpPr>
        <p:spPr bwMode="auto">
          <a:xfrm flipV="1">
            <a:off x="1914930" y="3684954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2" name="Textfeld 19">
            <a:extLst>
              <a:ext uri="{FF2B5EF4-FFF2-40B4-BE49-F238E27FC236}">
                <a16:creationId xmlns:a16="http://schemas.microsoft.com/office/drawing/2014/main" id="{6444AB51-E9D6-7F4D-AC87-9DDA70C99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0829" y="4090626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6">
                    <a:lumMod val="75000"/>
                  </a:schemeClr>
                </a:solidFill>
                <a:latin typeface="Consolas" charset="0"/>
              </a:rPr>
              <a:t>c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1D2DB07-5758-294E-B70D-E869D46D86FD}"/>
              </a:ext>
            </a:extLst>
          </p:cNvPr>
          <p:cNvSpPr/>
          <p:nvPr/>
        </p:nvSpPr>
        <p:spPr>
          <a:xfrm>
            <a:off x="6130079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BED54D3-9545-A64A-99D4-00C68115018A}"/>
              </a:ext>
            </a:extLst>
          </p:cNvPr>
          <p:cNvSpPr/>
          <p:nvPr/>
        </p:nvSpPr>
        <p:spPr>
          <a:xfrm>
            <a:off x="6729740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AF0F6C0-F32E-7C42-B469-354AF1D12E96}"/>
              </a:ext>
            </a:extLst>
          </p:cNvPr>
          <p:cNvSpPr/>
          <p:nvPr/>
        </p:nvSpPr>
        <p:spPr>
          <a:xfrm>
            <a:off x="7329400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8ECC840-9E36-3D45-96E4-45F4619BB717}"/>
              </a:ext>
            </a:extLst>
          </p:cNvPr>
          <p:cNvSpPr/>
          <p:nvPr/>
        </p:nvSpPr>
        <p:spPr>
          <a:xfrm>
            <a:off x="7929060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AB68804F-B690-924D-9455-1FECA7507E6F}"/>
              </a:ext>
            </a:extLst>
          </p:cNvPr>
          <p:cNvSpPr txBox="1"/>
          <p:nvPr/>
        </p:nvSpPr>
        <p:spPr>
          <a:xfrm>
            <a:off x="6231249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FAC5569-CCC0-C24B-8B47-38788C6AF729}"/>
              </a:ext>
            </a:extLst>
          </p:cNvPr>
          <p:cNvSpPr txBox="1"/>
          <p:nvPr/>
        </p:nvSpPr>
        <p:spPr>
          <a:xfrm>
            <a:off x="6833431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03760F30-F0EB-1341-A2CF-E610FC1D0B99}"/>
              </a:ext>
            </a:extLst>
          </p:cNvPr>
          <p:cNvSpPr txBox="1"/>
          <p:nvPr/>
        </p:nvSpPr>
        <p:spPr>
          <a:xfrm>
            <a:off x="7435613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DF9F415-FE9D-9E40-9C9A-D58D8E451FBF}"/>
              </a:ext>
            </a:extLst>
          </p:cNvPr>
          <p:cNvSpPr txBox="1"/>
          <p:nvPr/>
        </p:nvSpPr>
        <p:spPr>
          <a:xfrm>
            <a:off x="8037798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C47AAD0B-2271-4746-83A3-50C801CFB9D8}"/>
              </a:ext>
            </a:extLst>
          </p:cNvPr>
          <p:cNvCxnSpPr>
            <a:cxnSpLocks/>
          </p:cNvCxnSpPr>
          <p:nvPr/>
        </p:nvCxnSpPr>
        <p:spPr>
          <a:xfrm>
            <a:off x="1885413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A6EE2670-3310-D042-8795-6AB2E1C6B0A1}"/>
              </a:ext>
            </a:extLst>
          </p:cNvPr>
          <p:cNvCxnSpPr>
            <a:cxnSpLocks/>
          </p:cNvCxnSpPr>
          <p:nvPr/>
        </p:nvCxnSpPr>
        <p:spPr>
          <a:xfrm>
            <a:off x="2478887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D8BF5EEB-8023-5047-BBA0-E877F5C06DA7}"/>
              </a:ext>
            </a:extLst>
          </p:cNvPr>
          <p:cNvCxnSpPr>
            <a:cxnSpLocks/>
          </p:cNvCxnSpPr>
          <p:nvPr/>
        </p:nvCxnSpPr>
        <p:spPr>
          <a:xfrm>
            <a:off x="3072361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8E101699-9B89-B248-B872-8D89ADB4B881}"/>
              </a:ext>
            </a:extLst>
          </p:cNvPr>
          <p:cNvCxnSpPr>
            <a:cxnSpLocks/>
          </p:cNvCxnSpPr>
          <p:nvPr/>
        </p:nvCxnSpPr>
        <p:spPr>
          <a:xfrm>
            <a:off x="3665835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127D2F46-87EF-2F4C-8623-CB98D884E929}"/>
              </a:ext>
            </a:extLst>
          </p:cNvPr>
          <p:cNvCxnSpPr>
            <a:cxnSpLocks/>
          </p:cNvCxnSpPr>
          <p:nvPr/>
        </p:nvCxnSpPr>
        <p:spPr>
          <a:xfrm>
            <a:off x="4259309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60D87B7-31D4-D343-A5FF-4F4214CE68CB}"/>
              </a:ext>
            </a:extLst>
          </p:cNvPr>
          <p:cNvCxnSpPr>
            <a:cxnSpLocks/>
          </p:cNvCxnSpPr>
          <p:nvPr/>
        </p:nvCxnSpPr>
        <p:spPr>
          <a:xfrm>
            <a:off x="4852783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F8BFBB3-A854-B94E-A8C0-4BDDDAD67AD2}"/>
              </a:ext>
            </a:extLst>
          </p:cNvPr>
          <p:cNvCxnSpPr>
            <a:cxnSpLocks/>
          </p:cNvCxnSpPr>
          <p:nvPr/>
        </p:nvCxnSpPr>
        <p:spPr>
          <a:xfrm flipH="1">
            <a:off x="6606475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DB0B3320-36F8-9E4C-9463-5E34B1D9C348}"/>
              </a:ext>
            </a:extLst>
          </p:cNvPr>
          <p:cNvCxnSpPr>
            <a:cxnSpLocks/>
          </p:cNvCxnSpPr>
          <p:nvPr/>
        </p:nvCxnSpPr>
        <p:spPr>
          <a:xfrm flipH="1">
            <a:off x="7210563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6B248F12-FBA0-AC4A-9375-D59753F401EB}"/>
              </a:ext>
            </a:extLst>
          </p:cNvPr>
          <p:cNvCxnSpPr>
            <a:cxnSpLocks/>
          </p:cNvCxnSpPr>
          <p:nvPr/>
        </p:nvCxnSpPr>
        <p:spPr>
          <a:xfrm flipH="1">
            <a:off x="7814651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7DD292FB-E7A1-E84D-AC59-C1B20B03F97C}"/>
              </a:ext>
            </a:extLst>
          </p:cNvPr>
          <p:cNvCxnSpPr>
            <a:cxnSpLocks/>
          </p:cNvCxnSpPr>
          <p:nvPr/>
        </p:nvCxnSpPr>
        <p:spPr>
          <a:xfrm flipH="1">
            <a:off x="8418738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454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>
            <a:extLst>
              <a:ext uri="{FF2B5EF4-FFF2-40B4-BE49-F238E27FC236}">
                <a16:creationId xmlns:a16="http://schemas.microsoft.com/office/drawing/2014/main" id="{445F6856-F6F7-7D4E-8535-515DA14934A5}"/>
              </a:ext>
            </a:extLst>
          </p:cNvPr>
          <p:cNvSpPr/>
          <p:nvPr/>
        </p:nvSpPr>
        <p:spPr>
          <a:xfrm>
            <a:off x="1352073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18D3494-C96F-C74F-831E-C6128AAB46A9}"/>
              </a:ext>
            </a:extLst>
          </p:cNvPr>
          <p:cNvSpPr/>
          <p:nvPr/>
        </p:nvSpPr>
        <p:spPr>
          <a:xfrm>
            <a:off x="1952634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1188F85-F9A3-9E4E-8F7F-A5234662BD7B}"/>
              </a:ext>
            </a:extLst>
          </p:cNvPr>
          <p:cNvSpPr/>
          <p:nvPr/>
        </p:nvSpPr>
        <p:spPr>
          <a:xfrm>
            <a:off x="2553195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E9AFBEA-C9B1-8B4A-9375-2DC440557C09}"/>
              </a:ext>
            </a:extLst>
          </p:cNvPr>
          <p:cNvSpPr/>
          <p:nvPr/>
        </p:nvSpPr>
        <p:spPr>
          <a:xfrm>
            <a:off x="3153756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0F5A595-7E4B-D740-A4FD-8563CF89120E}"/>
              </a:ext>
            </a:extLst>
          </p:cNvPr>
          <p:cNvSpPr/>
          <p:nvPr/>
        </p:nvSpPr>
        <p:spPr>
          <a:xfrm>
            <a:off x="3754317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712D598-65D4-B74C-A1B0-4D7727DE9F76}"/>
              </a:ext>
            </a:extLst>
          </p:cNvPr>
          <p:cNvSpPr/>
          <p:nvPr/>
        </p:nvSpPr>
        <p:spPr>
          <a:xfrm>
            <a:off x="4354878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4BE844B-D75D-9F4A-B507-359646C5B960}"/>
              </a:ext>
            </a:extLst>
          </p:cNvPr>
          <p:cNvSpPr txBox="1"/>
          <p:nvPr/>
        </p:nvSpPr>
        <p:spPr>
          <a:xfrm>
            <a:off x="1438117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B905B3FB-03F4-9343-BA2E-6D41B66629DE}"/>
              </a:ext>
            </a:extLst>
          </p:cNvPr>
          <p:cNvSpPr txBox="1"/>
          <p:nvPr/>
        </p:nvSpPr>
        <p:spPr>
          <a:xfrm>
            <a:off x="2040299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83D1D98-1ED0-A140-87D9-985A6AF26289}"/>
              </a:ext>
            </a:extLst>
          </p:cNvPr>
          <p:cNvSpPr txBox="1"/>
          <p:nvPr/>
        </p:nvSpPr>
        <p:spPr>
          <a:xfrm>
            <a:off x="4449027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5153070-D1EE-7D40-97C7-85832A930FD3}"/>
              </a:ext>
            </a:extLst>
          </p:cNvPr>
          <p:cNvSpPr txBox="1"/>
          <p:nvPr/>
        </p:nvSpPr>
        <p:spPr>
          <a:xfrm>
            <a:off x="2642481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4CADC5B-2774-8C40-AD1C-BBACFD94C71D}"/>
              </a:ext>
            </a:extLst>
          </p:cNvPr>
          <p:cNvSpPr txBox="1"/>
          <p:nvPr/>
        </p:nvSpPr>
        <p:spPr>
          <a:xfrm>
            <a:off x="3846845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794E055-9122-EA45-B00B-E728C4892DD4}"/>
              </a:ext>
            </a:extLst>
          </p:cNvPr>
          <p:cNvSpPr txBox="1"/>
          <p:nvPr/>
        </p:nvSpPr>
        <p:spPr>
          <a:xfrm>
            <a:off x="3244663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0" name="Ellipse 20">
            <a:extLst>
              <a:ext uri="{FF2B5EF4-FFF2-40B4-BE49-F238E27FC236}">
                <a16:creationId xmlns:a16="http://schemas.microsoft.com/office/drawing/2014/main" id="{E0F3FBC4-C436-9949-B86A-4FEB9D068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83" y="1862298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21D0594-D6BE-4B47-9E8F-87A615464A47}"/>
              </a:ext>
            </a:extLst>
          </p:cNvPr>
          <p:cNvCxnSpPr>
            <a:cxnSpLocks noChangeShapeType="1"/>
            <a:stCxn id="40" idx="7"/>
          </p:cNvCxnSpPr>
          <p:nvPr/>
        </p:nvCxnSpPr>
        <p:spPr bwMode="auto">
          <a:xfrm flipV="1">
            <a:off x="734890" y="1477782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2" name="Textfeld 19">
            <a:extLst>
              <a:ext uri="{FF2B5EF4-FFF2-40B4-BE49-F238E27FC236}">
                <a16:creationId xmlns:a16="http://schemas.microsoft.com/office/drawing/2014/main" id="{6444AB51-E9D6-7F4D-AC87-9DDA70C99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789" y="1883454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a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1D2DB07-5758-294E-B70D-E869D46D86FD}"/>
              </a:ext>
            </a:extLst>
          </p:cNvPr>
          <p:cNvSpPr/>
          <p:nvPr/>
        </p:nvSpPr>
        <p:spPr>
          <a:xfrm>
            <a:off x="4955439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BED54D3-9545-A64A-99D4-00C68115018A}"/>
              </a:ext>
            </a:extLst>
          </p:cNvPr>
          <p:cNvSpPr/>
          <p:nvPr/>
        </p:nvSpPr>
        <p:spPr>
          <a:xfrm>
            <a:off x="5556000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AF0F6C0-F32E-7C42-B469-354AF1D12E96}"/>
              </a:ext>
            </a:extLst>
          </p:cNvPr>
          <p:cNvSpPr/>
          <p:nvPr/>
        </p:nvSpPr>
        <p:spPr>
          <a:xfrm>
            <a:off x="6156561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8ECC840-9E36-3D45-96E4-45F4619BB717}"/>
              </a:ext>
            </a:extLst>
          </p:cNvPr>
          <p:cNvSpPr/>
          <p:nvPr/>
        </p:nvSpPr>
        <p:spPr>
          <a:xfrm>
            <a:off x="6757122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AB68804F-B690-924D-9455-1FECA7507E6F}"/>
              </a:ext>
            </a:extLst>
          </p:cNvPr>
          <p:cNvSpPr txBox="1"/>
          <p:nvPr/>
        </p:nvSpPr>
        <p:spPr>
          <a:xfrm>
            <a:off x="5051209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FAC5569-CCC0-C24B-8B47-38788C6AF729}"/>
              </a:ext>
            </a:extLst>
          </p:cNvPr>
          <p:cNvSpPr txBox="1"/>
          <p:nvPr/>
        </p:nvSpPr>
        <p:spPr>
          <a:xfrm>
            <a:off x="5653391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03760F30-F0EB-1341-A2CF-E610FC1D0B99}"/>
              </a:ext>
            </a:extLst>
          </p:cNvPr>
          <p:cNvSpPr txBox="1"/>
          <p:nvPr/>
        </p:nvSpPr>
        <p:spPr>
          <a:xfrm>
            <a:off x="6255573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DF9F415-FE9D-9E40-9C9A-D58D8E451FBF}"/>
              </a:ext>
            </a:extLst>
          </p:cNvPr>
          <p:cNvSpPr txBox="1"/>
          <p:nvPr/>
        </p:nvSpPr>
        <p:spPr>
          <a:xfrm>
            <a:off x="6857758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970B89FE-E2BB-5C44-898A-F1E2CAB9F0F3}"/>
              </a:ext>
            </a:extLst>
          </p:cNvPr>
          <p:cNvSpPr/>
          <p:nvPr/>
        </p:nvSpPr>
        <p:spPr>
          <a:xfrm>
            <a:off x="7357683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D569A8F-C257-BA42-9BA5-CB97DFA39987}"/>
              </a:ext>
            </a:extLst>
          </p:cNvPr>
          <p:cNvSpPr txBox="1"/>
          <p:nvPr/>
        </p:nvSpPr>
        <p:spPr>
          <a:xfrm>
            <a:off x="7396877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1A48B7CB-C4D2-9745-BD70-F78D95FE47B4}"/>
              </a:ext>
            </a:extLst>
          </p:cNvPr>
          <p:cNvSpPr/>
          <p:nvPr/>
        </p:nvSpPr>
        <p:spPr>
          <a:xfrm>
            <a:off x="7958244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B3C0082-8C61-3D4B-84CD-C369F27FA3F7}"/>
              </a:ext>
            </a:extLst>
          </p:cNvPr>
          <p:cNvSpPr/>
          <p:nvPr/>
        </p:nvSpPr>
        <p:spPr>
          <a:xfrm>
            <a:off x="8558805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3402BB1D-723B-314D-9E42-05715A53E574}"/>
              </a:ext>
            </a:extLst>
          </p:cNvPr>
          <p:cNvSpPr/>
          <p:nvPr/>
        </p:nvSpPr>
        <p:spPr>
          <a:xfrm>
            <a:off x="9159366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4A83D748-AA0B-084E-85D4-2A7E5934BBFD}"/>
              </a:ext>
            </a:extLst>
          </p:cNvPr>
          <p:cNvSpPr/>
          <p:nvPr/>
        </p:nvSpPr>
        <p:spPr>
          <a:xfrm>
            <a:off x="9759930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2850A1DE-C81A-5F4B-B577-8FFBA631E82E}"/>
              </a:ext>
            </a:extLst>
          </p:cNvPr>
          <p:cNvSpPr txBox="1"/>
          <p:nvPr/>
        </p:nvSpPr>
        <p:spPr>
          <a:xfrm>
            <a:off x="7999059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3D0B541D-0F62-8748-B685-C53FBA1D1A33}"/>
              </a:ext>
            </a:extLst>
          </p:cNvPr>
          <p:cNvSpPr txBox="1"/>
          <p:nvPr/>
        </p:nvSpPr>
        <p:spPr>
          <a:xfrm>
            <a:off x="8601241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354E0C9E-95C9-D74E-AE85-F93EC71BAAD0}"/>
              </a:ext>
            </a:extLst>
          </p:cNvPr>
          <p:cNvSpPr txBox="1"/>
          <p:nvPr/>
        </p:nvSpPr>
        <p:spPr>
          <a:xfrm>
            <a:off x="9203423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580B5C81-E97C-014C-ABA0-1F3FF3FB6737}"/>
              </a:ext>
            </a:extLst>
          </p:cNvPr>
          <p:cNvSpPr txBox="1"/>
          <p:nvPr/>
        </p:nvSpPr>
        <p:spPr>
          <a:xfrm>
            <a:off x="9805608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8088426C-C18F-BF41-BDD5-516A6111971B}"/>
              </a:ext>
            </a:extLst>
          </p:cNvPr>
          <p:cNvSpPr/>
          <p:nvPr/>
        </p:nvSpPr>
        <p:spPr>
          <a:xfrm>
            <a:off x="135207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58CAB55E-558D-C14F-9A22-680D22609C2E}"/>
              </a:ext>
            </a:extLst>
          </p:cNvPr>
          <p:cNvSpPr/>
          <p:nvPr/>
        </p:nvSpPr>
        <p:spPr>
          <a:xfrm>
            <a:off x="1952634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74EA1E47-49A3-BA46-9AD9-D013BA497DD5}"/>
              </a:ext>
            </a:extLst>
          </p:cNvPr>
          <p:cNvSpPr/>
          <p:nvPr/>
        </p:nvSpPr>
        <p:spPr>
          <a:xfrm>
            <a:off x="2553195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CBB73514-E3DC-8649-9D61-7331A75C00B6}"/>
              </a:ext>
            </a:extLst>
          </p:cNvPr>
          <p:cNvSpPr/>
          <p:nvPr/>
        </p:nvSpPr>
        <p:spPr>
          <a:xfrm>
            <a:off x="3153756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ED3C964D-7815-A542-A6BD-42EB68419DD7}"/>
              </a:ext>
            </a:extLst>
          </p:cNvPr>
          <p:cNvSpPr/>
          <p:nvPr/>
        </p:nvSpPr>
        <p:spPr>
          <a:xfrm>
            <a:off x="3754317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2FC6CD65-7D95-3E45-8436-224C8CB6AD2D}"/>
              </a:ext>
            </a:extLst>
          </p:cNvPr>
          <p:cNvSpPr/>
          <p:nvPr/>
        </p:nvSpPr>
        <p:spPr>
          <a:xfrm>
            <a:off x="4354878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D725B0E9-E9B2-204C-A0E2-F8F661436A45}"/>
              </a:ext>
            </a:extLst>
          </p:cNvPr>
          <p:cNvSpPr txBox="1"/>
          <p:nvPr/>
        </p:nvSpPr>
        <p:spPr>
          <a:xfrm>
            <a:off x="1438117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45401DDA-F1C5-184C-95A0-599DFC8D767E}"/>
              </a:ext>
            </a:extLst>
          </p:cNvPr>
          <p:cNvSpPr txBox="1"/>
          <p:nvPr/>
        </p:nvSpPr>
        <p:spPr>
          <a:xfrm>
            <a:off x="2040299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0936BCBC-5218-6F4C-B028-F8CB9D1EF7B5}"/>
              </a:ext>
            </a:extLst>
          </p:cNvPr>
          <p:cNvSpPr txBox="1"/>
          <p:nvPr/>
        </p:nvSpPr>
        <p:spPr>
          <a:xfrm>
            <a:off x="4449027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4DA6D07E-6FCA-EC4E-9395-4798F83FE8E5}"/>
              </a:ext>
            </a:extLst>
          </p:cNvPr>
          <p:cNvSpPr txBox="1"/>
          <p:nvPr/>
        </p:nvSpPr>
        <p:spPr>
          <a:xfrm>
            <a:off x="2642481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C074D0C8-52AB-C747-81D0-487D2363F015}"/>
              </a:ext>
            </a:extLst>
          </p:cNvPr>
          <p:cNvSpPr txBox="1"/>
          <p:nvPr/>
        </p:nvSpPr>
        <p:spPr>
          <a:xfrm>
            <a:off x="3846845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CAF4BBA6-D7A6-FE41-B1AF-D8AE4F14287F}"/>
              </a:ext>
            </a:extLst>
          </p:cNvPr>
          <p:cNvSpPr txBox="1"/>
          <p:nvPr/>
        </p:nvSpPr>
        <p:spPr>
          <a:xfrm>
            <a:off x="3244663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19" name="Ellipse 20">
            <a:extLst>
              <a:ext uri="{FF2B5EF4-FFF2-40B4-BE49-F238E27FC236}">
                <a16:creationId xmlns:a16="http://schemas.microsoft.com/office/drawing/2014/main" id="{CC7D5AF1-ECCD-9F42-83E7-F1E26DDF5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83" y="3521719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89B28AF1-626D-F743-9C9B-4FFA683EE0A2}"/>
              </a:ext>
            </a:extLst>
          </p:cNvPr>
          <p:cNvCxnSpPr>
            <a:cxnSpLocks noChangeShapeType="1"/>
            <a:stCxn id="119" idx="7"/>
          </p:cNvCxnSpPr>
          <p:nvPr/>
        </p:nvCxnSpPr>
        <p:spPr bwMode="auto">
          <a:xfrm flipV="1">
            <a:off x="734890" y="3137203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21" name="Textfeld 19">
            <a:extLst>
              <a:ext uri="{FF2B5EF4-FFF2-40B4-BE49-F238E27FC236}">
                <a16:creationId xmlns:a16="http://schemas.microsoft.com/office/drawing/2014/main" id="{D46852D3-728E-0546-91CC-0122464E8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789" y="3542875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26D7C39A-B6DB-E54B-8CE8-D6FB45567F09}"/>
              </a:ext>
            </a:extLst>
          </p:cNvPr>
          <p:cNvSpPr/>
          <p:nvPr/>
        </p:nvSpPr>
        <p:spPr>
          <a:xfrm>
            <a:off x="4955439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E1EF6E73-1A5D-5140-9D34-2343AAEE1E9A}"/>
              </a:ext>
            </a:extLst>
          </p:cNvPr>
          <p:cNvSpPr/>
          <p:nvPr/>
        </p:nvSpPr>
        <p:spPr>
          <a:xfrm>
            <a:off x="555600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2157919A-2901-CA4B-AA45-4BE7ECBA880A}"/>
              </a:ext>
            </a:extLst>
          </p:cNvPr>
          <p:cNvSpPr/>
          <p:nvPr/>
        </p:nvSpPr>
        <p:spPr>
          <a:xfrm>
            <a:off x="6156561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E476B94C-4DBF-084F-B6E6-DE1F1F0BE266}"/>
              </a:ext>
            </a:extLst>
          </p:cNvPr>
          <p:cNvSpPr/>
          <p:nvPr/>
        </p:nvSpPr>
        <p:spPr>
          <a:xfrm>
            <a:off x="6757122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39FA922B-E3D3-244B-9D58-0C858A0C21A4}"/>
              </a:ext>
            </a:extLst>
          </p:cNvPr>
          <p:cNvSpPr txBox="1"/>
          <p:nvPr/>
        </p:nvSpPr>
        <p:spPr>
          <a:xfrm>
            <a:off x="5051209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9B602D0B-445A-DF41-BF1B-DEF5ABE2BEF8}"/>
              </a:ext>
            </a:extLst>
          </p:cNvPr>
          <p:cNvSpPr txBox="1"/>
          <p:nvPr/>
        </p:nvSpPr>
        <p:spPr>
          <a:xfrm>
            <a:off x="5653391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2A1E4E6-6358-F841-8545-3E5FE9B319DB}"/>
              </a:ext>
            </a:extLst>
          </p:cNvPr>
          <p:cNvSpPr txBox="1"/>
          <p:nvPr/>
        </p:nvSpPr>
        <p:spPr>
          <a:xfrm>
            <a:off x="6255573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39E8B1C1-54CC-6D40-B925-1523C3F9A64B}"/>
              </a:ext>
            </a:extLst>
          </p:cNvPr>
          <p:cNvSpPr txBox="1"/>
          <p:nvPr/>
        </p:nvSpPr>
        <p:spPr>
          <a:xfrm>
            <a:off x="6857758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85E6925F-A255-ED42-8896-775D0C349943}"/>
              </a:ext>
            </a:extLst>
          </p:cNvPr>
          <p:cNvSpPr/>
          <p:nvPr/>
        </p:nvSpPr>
        <p:spPr>
          <a:xfrm>
            <a:off x="735768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A2FA099-C3A4-7145-B4C6-C3719779DDD0}"/>
              </a:ext>
            </a:extLst>
          </p:cNvPr>
          <p:cNvSpPr txBox="1"/>
          <p:nvPr/>
        </p:nvSpPr>
        <p:spPr>
          <a:xfrm>
            <a:off x="7396877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FBC3F29D-17A0-964E-9024-A7E4480EF6B6}"/>
              </a:ext>
            </a:extLst>
          </p:cNvPr>
          <p:cNvSpPr/>
          <p:nvPr/>
        </p:nvSpPr>
        <p:spPr>
          <a:xfrm>
            <a:off x="7958244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17958EB2-D77E-8547-9AF6-DBC5887CF09D}"/>
              </a:ext>
            </a:extLst>
          </p:cNvPr>
          <p:cNvSpPr/>
          <p:nvPr/>
        </p:nvSpPr>
        <p:spPr>
          <a:xfrm>
            <a:off x="8558805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663D0E03-0751-4A4C-B50F-11A95737CE13}"/>
              </a:ext>
            </a:extLst>
          </p:cNvPr>
          <p:cNvSpPr/>
          <p:nvPr/>
        </p:nvSpPr>
        <p:spPr>
          <a:xfrm>
            <a:off x="9159366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F1EBF1E0-13A0-4541-A745-B8D549644ACA}"/>
              </a:ext>
            </a:extLst>
          </p:cNvPr>
          <p:cNvSpPr/>
          <p:nvPr/>
        </p:nvSpPr>
        <p:spPr>
          <a:xfrm>
            <a:off x="975993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06A0DC8F-6560-994D-BB74-177A0052A332}"/>
              </a:ext>
            </a:extLst>
          </p:cNvPr>
          <p:cNvSpPr txBox="1"/>
          <p:nvPr/>
        </p:nvSpPr>
        <p:spPr>
          <a:xfrm>
            <a:off x="7999059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9549E391-15E3-824D-8E41-18CD9FC6067B}"/>
              </a:ext>
            </a:extLst>
          </p:cNvPr>
          <p:cNvSpPr txBox="1"/>
          <p:nvPr/>
        </p:nvSpPr>
        <p:spPr>
          <a:xfrm>
            <a:off x="8601241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18F63C36-0224-E946-BD8B-9C363201313F}"/>
              </a:ext>
            </a:extLst>
          </p:cNvPr>
          <p:cNvSpPr txBox="1"/>
          <p:nvPr/>
        </p:nvSpPr>
        <p:spPr>
          <a:xfrm>
            <a:off x="9203423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E7E2FC54-7225-1F46-AB73-9759AAE5FFA9}"/>
              </a:ext>
            </a:extLst>
          </p:cNvPr>
          <p:cNvSpPr txBox="1"/>
          <p:nvPr/>
        </p:nvSpPr>
        <p:spPr>
          <a:xfrm>
            <a:off x="9805608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40" name="Rechteck 139">
            <a:extLst>
              <a:ext uri="{FF2B5EF4-FFF2-40B4-BE49-F238E27FC236}">
                <a16:creationId xmlns:a16="http://schemas.microsoft.com/office/drawing/2014/main" id="{4D799812-7F8D-6145-820B-A6DF27886A55}"/>
              </a:ext>
            </a:extLst>
          </p:cNvPr>
          <p:cNvSpPr/>
          <p:nvPr/>
        </p:nvSpPr>
        <p:spPr>
          <a:xfrm>
            <a:off x="10360494" y="2889000"/>
            <a:ext cx="540000" cy="540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13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CF1B1CE3-E099-AB45-B390-5BC382CAAF6E}"/>
              </a:ext>
            </a:extLst>
          </p:cNvPr>
          <p:cNvSpPr txBox="1"/>
          <p:nvPr/>
        </p:nvSpPr>
        <p:spPr>
          <a:xfrm>
            <a:off x="10406172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1706055E-17FC-344C-B117-E611DC2A9803}"/>
              </a:ext>
            </a:extLst>
          </p:cNvPr>
          <p:cNvCxnSpPr>
            <a:cxnSpLocks/>
          </p:cNvCxnSpPr>
          <p:nvPr/>
        </p:nvCxnSpPr>
        <p:spPr>
          <a:xfrm>
            <a:off x="162575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C0F05ABF-FA88-D744-9718-6C151310EEDC}"/>
              </a:ext>
            </a:extLst>
          </p:cNvPr>
          <p:cNvCxnSpPr>
            <a:cxnSpLocks/>
          </p:cNvCxnSpPr>
          <p:nvPr/>
        </p:nvCxnSpPr>
        <p:spPr>
          <a:xfrm>
            <a:off x="222740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99C54303-9A52-BC47-8F68-8E44849D1A75}"/>
              </a:ext>
            </a:extLst>
          </p:cNvPr>
          <p:cNvCxnSpPr>
            <a:cxnSpLocks/>
          </p:cNvCxnSpPr>
          <p:nvPr/>
        </p:nvCxnSpPr>
        <p:spPr>
          <a:xfrm>
            <a:off x="282904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7E79F357-04A5-D646-8B38-6FF9E2B81157}"/>
              </a:ext>
            </a:extLst>
          </p:cNvPr>
          <p:cNvCxnSpPr>
            <a:cxnSpLocks/>
          </p:cNvCxnSpPr>
          <p:nvPr/>
        </p:nvCxnSpPr>
        <p:spPr>
          <a:xfrm>
            <a:off x="343069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77D6ADFF-E2E9-A24B-8412-8682147DD79D}"/>
              </a:ext>
            </a:extLst>
          </p:cNvPr>
          <p:cNvCxnSpPr>
            <a:cxnSpLocks/>
          </p:cNvCxnSpPr>
          <p:nvPr/>
        </p:nvCxnSpPr>
        <p:spPr>
          <a:xfrm>
            <a:off x="403233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9BC19F45-DDA2-B846-9326-C49B26FDF7E5}"/>
              </a:ext>
            </a:extLst>
          </p:cNvPr>
          <p:cNvCxnSpPr>
            <a:cxnSpLocks/>
          </p:cNvCxnSpPr>
          <p:nvPr/>
        </p:nvCxnSpPr>
        <p:spPr>
          <a:xfrm>
            <a:off x="463398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E815CCB2-8E4D-E94E-82F9-13EA5BFE9484}"/>
              </a:ext>
            </a:extLst>
          </p:cNvPr>
          <p:cNvCxnSpPr>
            <a:cxnSpLocks/>
          </p:cNvCxnSpPr>
          <p:nvPr/>
        </p:nvCxnSpPr>
        <p:spPr>
          <a:xfrm>
            <a:off x="10048787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A43D9026-73B0-F74B-99F3-36326F94AD81}"/>
              </a:ext>
            </a:extLst>
          </p:cNvPr>
          <p:cNvCxnSpPr>
            <a:cxnSpLocks/>
          </p:cNvCxnSpPr>
          <p:nvPr/>
        </p:nvCxnSpPr>
        <p:spPr>
          <a:xfrm>
            <a:off x="523562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0B4E1EE3-063F-C048-A214-0DE47B326B07}"/>
              </a:ext>
            </a:extLst>
          </p:cNvPr>
          <p:cNvCxnSpPr>
            <a:cxnSpLocks/>
          </p:cNvCxnSpPr>
          <p:nvPr/>
        </p:nvCxnSpPr>
        <p:spPr>
          <a:xfrm>
            <a:off x="583727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09CA511-F9E5-3D43-A4EA-E89001E9E014}"/>
              </a:ext>
            </a:extLst>
          </p:cNvPr>
          <p:cNvCxnSpPr>
            <a:cxnSpLocks/>
          </p:cNvCxnSpPr>
          <p:nvPr/>
        </p:nvCxnSpPr>
        <p:spPr>
          <a:xfrm>
            <a:off x="643891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B9DF8ECC-F248-3945-87DE-B425F165C9E1}"/>
              </a:ext>
            </a:extLst>
          </p:cNvPr>
          <p:cNvCxnSpPr>
            <a:cxnSpLocks/>
          </p:cNvCxnSpPr>
          <p:nvPr/>
        </p:nvCxnSpPr>
        <p:spPr>
          <a:xfrm>
            <a:off x="704056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5B314B1C-9C23-6F4A-A083-3C4A7B1DA2BE}"/>
              </a:ext>
            </a:extLst>
          </p:cNvPr>
          <p:cNvCxnSpPr>
            <a:cxnSpLocks/>
          </p:cNvCxnSpPr>
          <p:nvPr/>
        </p:nvCxnSpPr>
        <p:spPr>
          <a:xfrm>
            <a:off x="764220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41FC55F7-87FA-EA42-AD45-4D0E5ED5510D}"/>
              </a:ext>
            </a:extLst>
          </p:cNvPr>
          <p:cNvCxnSpPr>
            <a:cxnSpLocks/>
          </p:cNvCxnSpPr>
          <p:nvPr/>
        </p:nvCxnSpPr>
        <p:spPr>
          <a:xfrm>
            <a:off x="824385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4BE93B9-355F-1F4D-B98C-37416D9AB425}"/>
              </a:ext>
            </a:extLst>
          </p:cNvPr>
          <p:cNvCxnSpPr>
            <a:cxnSpLocks/>
          </p:cNvCxnSpPr>
          <p:nvPr/>
        </p:nvCxnSpPr>
        <p:spPr>
          <a:xfrm>
            <a:off x="884549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4D53D999-E16F-CB41-850D-833FFD4B83D2}"/>
              </a:ext>
            </a:extLst>
          </p:cNvPr>
          <p:cNvCxnSpPr>
            <a:cxnSpLocks/>
          </p:cNvCxnSpPr>
          <p:nvPr/>
        </p:nvCxnSpPr>
        <p:spPr>
          <a:xfrm>
            <a:off x="944714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268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hteck 73">
            <a:extLst>
              <a:ext uri="{FF2B5EF4-FFF2-40B4-BE49-F238E27FC236}">
                <a16:creationId xmlns:a16="http://schemas.microsoft.com/office/drawing/2014/main" id="{7D7BCB0E-4E62-2D4C-A61A-A6A215B65723}"/>
              </a:ext>
            </a:extLst>
          </p:cNvPr>
          <p:cNvSpPr/>
          <p:nvPr/>
        </p:nvSpPr>
        <p:spPr>
          <a:xfrm>
            <a:off x="1644630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D6CDEEB5-EC06-F340-94BA-78655EDFA45A}"/>
              </a:ext>
            </a:extLst>
          </p:cNvPr>
          <p:cNvSpPr/>
          <p:nvPr/>
        </p:nvSpPr>
        <p:spPr>
          <a:xfrm>
            <a:off x="2245191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4D80FFA9-6D22-3642-9372-B486107D0EBE}"/>
              </a:ext>
            </a:extLst>
          </p:cNvPr>
          <p:cNvSpPr/>
          <p:nvPr/>
        </p:nvSpPr>
        <p:spPr>
          <a:xfrm>
            <a:off x="2845752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1B9D7825-B384-3845-98F5-A456D1180E09}"/>
              </a:ext>
            </a:extLst>
          </p:cNvPr>
          <p:cNvSpPr/>
          <p:nvPr/>
        </p:nvSpPr>
        <p:spPr>
          <a:xfrm>
            <a:off x="3446313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EBD93CDE-C60C-A84F-AB25-ED36CD1C3E12}"/>
              </a:ext>
            </a:extLst>
          </p:cNvPr>
          <p:cNvSpPr/>
          <p:nvPr/>
        </p:nvSpPr>
        <p:spPr>
          <a:xfrm>
            <a:off x="4046874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26CE4896-5E73-FF41-AFF2-6EF5AC748C3F}"/>
              </a:ext>
            </a:extLst>
          </p:cNvPr>
          <p:cNvSpPr/>
          <p:nvPr/>
        </p:nvSpPr>
        <p:spPr>
          <a:xfrm>
            <a:off x="4647435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CCBD344E-FE8D-A441-BC5F-C6C817098706}"/>
              </a:ext>
            </a:extLst>
          </p:cNvPr>
          <p:cNvSpPr txBox="1"/>
          <p:nvPr/>
        </p:nvSpPr>
        <p:spPr>
          <a:xfrm>
            <a:off x="1730674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296C4484-FDAC-E845-8B27-E8C5F860FCC3}"/>
              </a:ext>
            </a:extLst>
          </p:cNvPr>
          <p:cNvSpPr txBox="1"/>
          <p:nvPr/>
        </p:nvSpPr>
        <p:spPr>
          <a:xfrm>
            <a:off x="2332856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66E0CE6-5543-264D-91F1-6CA00555307E}"/>
              </a:ext>
            </a:extLst>
          </p:cNvPr>
          <p:cNvSpPr txBox="1"/>
          <p:nvPr/>
        </p:nvSpPr>
        <p:spPr>
          <a:xfrm>
            <a:off x="4741584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2C288A68-BAC5-F440-A8CC-21C990273DF3}"/>
              </a:ext>
            </a:extLst>
          </p:cNvPr>
          <p:cNvSpPr txBox="1"/>
          <p:nvPr/>
        </p:nvSpPr>
        <p:spPr>
          <a:xfrm>
            <a:off x="2935038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A8E22F8C-AD36-C242-893D-E9C4F12F3388}"/>
              </a:ext>
            </a:extLst>
          </p:cNvPr>
          <p:cNvSpPr txBox="1"/>
          <p:nvPr/>
        </p:nvSpPr>
        <p:spPr>
          <a:xfrm>
            <a:off x="4139402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4BB01FA8-67F4-2A4F-B740-13E1914E6BC4}"/>
              </a:ext>
            </a:extLst>
          </p:cNvPr>
          <p:cNvSpPr txBox="1"/>
          <p:nvPr/>
        </p:nvSpPr>
        <p:spPr>
          <a:xfrm>
            <a:off x="3537220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6" name="Ellipse 20">
            <a:extLst>
              <a:ext uri="{FF2B5EF4-FFF2-40B4-BE49-F238E27FC236}">
                <a16:creationId xmlns:a16="http://schemas.microsoft.com/office/drawing/2014/main" id="{6022D525-AE1B-6A44-965C-C46DFF3B5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140" y="1459655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7DC015FE-BA54-DD4D-90F5-10F77E8369A1}"/>
              </a:ext>
            </a:extLst>
          </p:cNvPr>
          <p:cNvCxnSpPr>
            <a:cxnSpLocks noChangeShapeType="1"/>
            <a:stCxn id="86" idx="7"/>
          </p:cNvCxnSpPr>
          <p:nvPr/>
        </p:nvCxnSpPr>
        <p:spPr bwMode="auto">
          <a:xfrm flipV="1">
            <a:off x="1027447" y="1075139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88" name="Textfeld 19">
            <a:extLst>
              <a:ext uri="{FF2B5EF4-FFF2-40B4-BE49-F238E27FC236}">
                <a16:creationId xmlns:a16="http://schemas.microsoft.com/office/drawing/2014/main" id="{D4AAA0D9-F0DB-EA4A-87F6-DF65E5F45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346" y="1480811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C9A31AF4-969B-434A-AD65-AA76622F3680}"/>
              </a:ext>
            </a:extLst>
          </p:cNvPr>
          <p:cNvSpPr/>
          <p:nvPr/>
        </p:nvSpPr>
        <p:spPr>
          <a:xfrm>
            <a:off x="5247996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1D643DB3-B814-3A40-BF66-F78997228BA0}"/>
              </a:ext>
            </a:extLst>
          </p:cNvPr>
          <p:cNvSpPr/>
          <p:nvPr/>
        </p:nvSpPr>
        <p:spPr>
          <a:xfrm>
            <a:off x="5848557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599491E7-AA7E-8C44-B693-1021FF5B5F36}"/>
              </a:ext>
            </a:extLst>
          </p:cNvPr>
          <p:cNvSpPr/>
          <p:nvPr/>
        </p:nvSpPr>
        <p:spPr>
          <a:xfrm>
            <a:off x="6449118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96E29604-46B1-C444-84B4-3B5CB699843A}"/>
              </a:ext>
            </a:extLst>
          </p:cNvPr>
          <p:cNvSpPr/>
          <p:nvPr/>
        </p:nvSpPr>
        <p:spPr>
          <a:xfrm>
            <a:off x="7049679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3311F229-AD96-D24B-9C0C-4AE926AFFE9B}"/>
              </a:ext>
            </a:extLst>
          </p:cNvPr>
          <p:cNvSpPr txBox="1"/>
          <p:nvPr/>
        </p:nvSpPr>
        <p:spPr>
          <a:xfrm>
            <a:off x="5343766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0453A5B7-0ED4-C041-98D4-604FA4E0CD40}"/>
              </a:ext>
            </a:extLst>
          </p:cNvPr>
          <p:cNvSpPr txBox="1"/>
          <p:nvPr/>
        </p:nvSpPr>
        <p:spPr>
          <a:xfrm>
            <a:off x="5945948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13FAA071-91C4-F547-9FD9-5CC31D3DB4D2}"/>
              </a:ext>
            </a:extLst>
          </p:cNvPr>
          <p:cNvSpPr txBox="1"/>
          <p:nvPr/>
        </p:nvSpPr>
        <p:spPr>
          <a:xfrm>
            <a:off x="6548130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4B355D84-27B4-B644-83E0-866A45B97EC9}"/>
              </a:ext>
            </a:extLst>
          </p:cNvPr>
          <p:cNvSpPr txBox="1"/>
          <p:nvPr/>
        </p:nvSpPr>
        <p:spPr>
          <a:xfrm>
            <a:off x="7150315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48CC9319-523B-7145-93BA-C9BF35DE434C}"/>
              </a:ext>
            </a:extLst>
          </p:cNvPr>
          <p:cNvSpPr/>
          <p:nvPr/>
        </p:nvSpPr>
        <p:spPr>
          <a:xfrm>
            <a:off x="7650240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71BF752E-703D-6940-BA91-DA44EE6C5329}"/>
              </a:ext>
            </a:extLst>
          </p:cNvPr>
          <p:cNvSpPr txBox="1"/>
          <p:nvPr/>
        </p:nvSpPr>
        <p:spPr>
          <a:xfrm>
            <a:off x="7689434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A88BE503-8E47-5741-906B-19B5770A6E98}"/>
              </a:ext>
            </a:extLst>
          </p:cNvPr>
          <p:cNvSpPr/>
          <p:nvPr/>
        </p:nvSpPr>
        <p:spPr>
          <a:xfrm>
            <a:off x="8250801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C69AC156-1D02-B449-986B-D214FF53EB70}"/>
              </a:ext>
            </a:extLst>
          </p:cNvPr>
          <p:cNvSpPr/>
          <p:nvPr/>
        </p:nvSpPr>
        <p:spPr>
          <a:xfrm>
            <a:off x="8851362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BEAE1072-A088-1C4B-B18C-BED149A0C0D6}"/>
              </a:ext>
            </a:extLst>
          </p:cNvPr>
          <p:cNvSpPr/>
          <p:nvPr/>
        </p:nvSpPr>
        <p:spPr>
          <a:xfrm>
            <a:off x="9451923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F496DE0-A670-6744-91A2-582C50A6C4AF}"/>
              </a:ext>
            </a:extLst>
          </p:cNvPr>
          <p:cNvSpPr/>
          <p:nvPr/>
        </p:nvSpPr>
        <p:spPr>
          <a:xfrm>
            <a:off x="10052487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71425858-2234-544C-B258-A16E9F88658A}"/>
              </a:ext>
            </a:extLst>
          </p:cNvPr>
          <p:cNvSpPr txBox="1"/>
          <p:nvPr/>
        </p:nvSpPr>
        <p:spPr>
          <a:xfrm>
            <a:off x="8291616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A3586856-B938-6C4E-B6CC-2F32383D4B5B}"/>
              </a:ext>
            </a:extLst>
          </p:cNvPr>
          <p:cNvSpPr txBox="1"/>
          <p:nvPr/>
        </p:nvSpPr>
        <p:spPr>
          <a:xfrm>
            <a:off x="8893798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A167779D-7F33-7B4B-BE44-72EA98E02279}"/>
              </a:ext>
            </a:extLst>
          </p:cNvPr>
          <p:cNvSpPr txBox="1"/>
          <p:nvPr/>
        </p:nvSpPr>
        <p:spPr>
          <a:xfrm>
            <a:off x="9495980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A798CFA8-457C-034B-89BD-98B7E47B31E1}"/>
              </a:ext>
            </a:extLst>
          </p:cNvPr>
          <p:cNvSpPr txBox="1"/>
          <p:nvPr/>
        </p:nvSpPr>
        <p:spPr>
          <a:xfrm>
            <a:off x="10098165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8DD9E7E3-F798-E54C-A8D8-163ECD7A0DB7}"/>
              </a:ext>
            </a:extLst>
          </p:cNvPr>
          <p:cNvSpPr/>
          <p:nvPr/>
        </p:nvSpPr>
        <p:spPr>
          <a:xfrm>
            <a:off x="11258388" y="819185"/>
            <a:ext cx="540000" cy="540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13</a:t>
            </a:r>
          </a:p>
        </p:txBody>
      </p:sp>
      <p:sp>
        <p:nvSpPr>
          <p:cNvPr id="109" name="Textfeld 19">
            <a:extLst>
              <a:ext uri="{FF2B5EF4-FFF2-40B4-BE49-F238E27FC236}">
                <a16:creationId xmlns:a16="http://schemas.microsoft.com/office/drawing/2014/main" id="{9D74AC7F-3361-A945-8243-559C0872A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5815" y="1359185"/>
            <a:ext cx="1374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 err="1">
                <a:solidFill>
                  <a:schemeClr val="accent6">
                    <a:lumMod val="75000"/>
                  </a:schemeClr>
                </a:solidFill>
                <a:latin typeface="Consolas" charset="0"/>
              </a:rPr>
              <a:t>element</a:t>
            </a:r>
            <a:endParaRPr lang="de-DE" altLang="de-DE" b="0" dirty="0">
              <a:solidFill>
                <a:schemeClr val="accent6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F31A709F-A24B-2842-B86F-C952C9E8D454}"/>
              </a:ext>
            </a:extLst>
          </p:cNvPr>
          <p:cNvSpPr/>
          <p:nvPr/>
        </p:nvSpPr>
        <p:spPr>
          <a:xfrm>
            <a:off x="164463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F522BBD8-8472-734A-90FA-C7D5122FD8A9}"/>
              </a:ext>
            </a:extLst>
          </p:cNvPr>
          <p:cNvSpPr/>
          <p:nvPr/>
        </p:nvSpPr>
        <p:spPr>
          <a:xfrm>
            <a:off x="2245191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DAC94B46-AFF1-3F44-9CC6-1D1FD3ED4D70}"/>
              </a:ext>
            </a:extLst>
          </p:cNvPr>
          <p:cNvSpPr/>
          <p:nvPr/>
        </p:nvSpPr>
        <p:spPr>
          <a:xfrm>
            <a:off x="2845752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A5684158-8AEB-8749-A0D1-A90E2C09FC62}"/>
              </a:ext>
            </a:extLst>
          </p:cNvPr>
          <p:cNvSpPr/>
          <p:nvPr/>
        </p:nvSpPr>
        <p:spPr>
          <a:xfrm>
            <a:off x="344631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0D6A57AF-7DBC-4D4B-BD13-513D8CF0B915}"/>
              </a:ext>
            </a:extLst>
          </p:cNvPr>
          <p:cNvSpPr/>
          <p:nvPr/>
        </p:nvSpPr>
        <p:spPr>
          <a:xfrm>
            <a:off x="4046874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5EE9822B-1DC0-C642-B5E6-583DF7ED7392}"/>
              </a:ext>
            </a:extLst>
          </p:cNvPr>
          <p:cNvSpPr/>
          <p:nvPr/>
        </p:nvSpPr>
        <p:spPr>
          <a:xfrm>
            <a:off x="4647435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019B76B9-DD54-7046-AA6A-611801673BC3}"/>
              </a:ext>
            </a:extLst>
          </p:cNvPr>
          <p:cNvSpPr txBox="1"/>
          <p:nvPr/>
        </p:nvSpPr>
        <p:spPr>
          <a:xfrm>
            <a:off x="1730674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34C33AB4-3799-F949-880C-42F6F3F51368}"/>
              </a:ext>
            </a:extLst>
          </p:cNvPr>
          <p:cNvSpPr txBox="1"/>
          <p:nvPr/>
        </p:nvSpPr>
        <p:spPr>
          <a:xfrm>
            <a:off x="2332856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8FFE02CA-576A-E34D-8734-2DD6438792E1}"/>
              </a:ext>
            </a:extLst>
          </p:cNvPr>
          <p:cNvSpPr txBox="1"/>
          <p:nvPr/>
        </p:nvSpPr>
        <p:spPr>
          <a:xfrm>
            <a:off x="4741584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5207B2F7-59D2-EC47-818D-AC50BCF9CE43}"/>
              </a:ext>
            </a:extLst>
          </p:cNvPr>
          <p:cNvSpPr txBox="1"/>
          <p:nvPr/>
        </p:nvSpPr>
        <p:spPr>
          <a:xfrm>
            <a:off x="2935038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B0164F21-C865-ED46-8B56-ED6226075235}"/>
              </a:ext>
            </a:extLst>
          </p:cNvPr>
          <p:cNvSpPr txBox="1"/>
          <p:nvPr/>
        </p:nvSpPr>
        <p:spPr>
          <a:xfrm>
            <a:off x="4139402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B268AA21-E7E8-9947-80F8-094BC3A9C734}"/>
              </a:ext>
            </a:extLst>
          </p:cNvPr>
          <p:cNvSpPr txBox="1"/>
          <p:nvPr/>
        </p:nvSpPr>
        <p:spPr>
          <a:xfrm>
            <a:off x="3537220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22" name="Ellipse 20">
            <a:extLst>
              <a:ext uri="{FF2B5EF4-FFF2-40B4-BE49-F238E27FC236}">
                <a16:creationId xmlns:a16="http://schemas.microsoft.com/office/drawing/2014/main" id="{8BBBB6EF-86C2-FF43-8187-25222B61B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140" y="3521719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42D3B40A-387C-DE4D-94DD-7CA08A62824D}"/>
              </a:ext>
            </a:extLst>
          </p:cNvPr>
          <p:cNvCxnSpPr>
            <a:cxnSpLocks noChangeShapeType="1"/>
            <a:stCxn id="122" idx="7"/>
          </p:cNvCxnSpPr>
          <p:nvPr/>
        </p:nvCxnSpPr>
        <p:spPr bwMode="auto">
          <a:xfrm flipV="1">
            <a:off x="1027447" y="3137203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24" name="Textfeld 19">
            <a:extLst>
              <a:ext uri="{FF2B5EF4-FFF2-40B4-BE49-F238E27FC236}">
                <a16:creationId xmlns:a16="http://schemas.microsoft.com/office/drawing/2014/main" id="{15DF57E3-D3E3-FE47-8221-D23106B14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346" y="3542875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B952819A-CF9D-0942-A7B1-C35797E3EC14}"/>
              </a:ext>
            </a:extLst>
          </p:cNvPr>
          <p:cNvSpPr/>
          <p:nvPr/>
        </p:nvSpPr>
        <p:spPr>
          <a:xfrm>
            <a:off x="5247996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6" name="Rechteck 125">
            <a:extLst>
              <a:ext uri="{FF2B5EF4-FFF2-40B4-BE49-F238E27FC236}">
                <a16:creationId xmlns:a16="http://schemas.microsoft.com/office/drawing/2014/main" id="{728766DE-CA41-D24A-B650-97244945A242}"/>
              </a:ext>
            </a:extLst>
          </p:cNvPr>
          <p:cNvSpPr/>
          <p:nvPr/>
        </p:nvSpPr>
        <p:spPr>
          <a:xfrm>
            <a:off x="6464567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27" name="Rechteck 126">
            <a:extLst>
              <a:ext uri="{FF2B5EF4-FFF2-40B4-BE49-F238E27FC236}">
                <a16:creationId xmlns:a16="http://schemas.microsoft.com/office/drawing/2014/main" id="{FC5F05F7-0D7C-5A4F-8BB6-F27CA5392236}"/>
              </a:ext>
            </a:extLst>
          </p:cNvPr>
          <p:cNvSpPr/>
          <p:nvPr/>
        </p:nvSpPr>
        <p:spPr>
          <a:xfrm>
            <a:off x="7065128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B5FB6085-9BC7-8C4A-9BE9-112D991F8ED1}"/>
              </a:ext>
            </a:extLst>
          </p:cNvPr>
          <p:cNvSpPr/>
          <p:nvPr/>
        </p:nvSpPr>
        <p:spPr>
          <a:xfrm>
            <a:off x="7665689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34A6849-5D60-3D44-9ADE-4B0822BF159E}"/>
              </a:ext>
            </a:extLst>
          </p:cNvPr>
          <p:cNvSpPr txBox="1"/>
          <p:nvPr/>
        </p:nvSpPr>
        <p:spPr>
          <a:xfrm>
            <a:off x="5343766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6F617CDF-0642-BD4A-963E-62D95E548CB4}"/>
              </a:ext>
            </a:extLst>
          </p:cNvPr>
          <p:cNvSpPr txBox="1"/>
          <p:nvPr/>
        </p:nvSpPr>
        <p:spPr>
          <a:xfrm>
            <a:off x="6561958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24CD791A-5942-6748-BF5C-DB530B39FE39}"/>
              </a:ext>
            </a:extLst>
          </p:cNvPr>
          <p:cNvSpPr txBox="1"/>
          <p:nvPr/>
        </p:nvSpPr>
        <p:spPr>
          <a:xfrm>
            <a:off x="7164140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747AF5D3-FC76-9046-90A8-F5A7D456688D}"/>
              </a:ext>
            </a:extLst>
          </p:cNvPr>
          <p:cNvSpPr txBox="1"/>
          <p:nvPr/>
        </p:nvSpPr>
        <p:spPr>
          <a:xfrm>
            <a:off x="7766325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0336CB95-984F-FE46-8281-2F8E8A9D16FD}"/>
              </a:ext>
            </a:extLst>
          </p:cNvPr>
          <p:cNvSpPr/>
          <p:nvPr/>
        </p:nvSpPr>
        <p:spPr>
          <a:xfrm>
            <a:off x="826625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213C34B3-ABE9-B946-87DA-B6F3260440CD}"/>
              </a:ext>
            </a:extLst>
          </p:cNvPr>
          <p:cNvSpPr txBox="1"/>
          <p:nvPr/>
        </p:nvSpPr>
        <p:spPr>
          <a:xfrm>
            <a:off x="8305444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10083292-D6E4-D14F-8D5D-25AB38947044}"/>
              </a:ext>
            </a:extLst>
          </p:cNvPr>
          <p:cNvSpPr/>
          <p:nvPr/>
        </p:nvSpPr>
        <p:spPr>
          <a:xfrm>
            <a:off x="8866811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36" name="Rechteck 135">
            <a:extLst>
              <a:ext uri="{FF2B5EF4-FFF2-40B4-BE49-F238E27FC236}">
                <a16:creationId xmlns:a16="http://schemas.microsoft.com/office/drawing/2014/main" id="{9A391070-E1C5-D645-B53B-54B38FF7143F}"/>
              </a:ext>
            </a:extLst>
          </p:cNvPr>
          <p:cNvSpPr/>
          <p:nvPr/>
        </p:nvSpPr>
        <p:spPr>
          <a:xfrm>
            <a:off x="9467372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B90973-1EF6-3342-BDD2-35A9A538F8E2}"/>
              </a:ext>
            </a:extLst>
          </p:cNvPr>
          <p:cNvSpPr/>
          <p:nvPr/>
        </p:nvSpPr>
        <p:spPr>
          <a:xfrm>
            <a:off x="1006793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C3C902F1-C7FE-9E4B-97AF-D7FF3CB3A659}"/>
              </a:ext>
            </a:extLst>
          </p:cNvPr>
          <p:cNvSpPr/>
          <p:nvPr/>
        </p:nvSpPr>
        <p:spPr>
          <a:xfrm>
            <a:off x="10668497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E231071-92C2-A24C-8ED8-CA6834081345}"/>
              </a:ext>
            </a:extLst>
          </p:cNvPr>
          <p:cNvSpPr txBox="1"/>
          <p:nvPr/>
        </p:nvSpPr>
        <p:spPr>
          <a:xfrm>
            <a:off x="8907626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B967FCC1-D0FB-B649-839A-1658F2FAAB49}"/>
              </a:ext>
            </a:extLst>
          </p:cNvPr>
          <p:cNvSpPr txBox="1"/>
          <p:nvPr/>
        </p:nvSpPr>
        <p:spPr>
          <a:xfrm>
            <a:off x="9509808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80148CB4-D4A7-3E4E-A9A9-17F020B00A55}"/>
              </a:ext>
            </a:extLst>
          </p:cNvPr>
          <p:cNvSpPr txBox="1"/>
          <p:nvPr/>
        </p:nvSpPr>
        <p:spPr>
          <a:xfrm>
            <a:off x="10111990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5E164591-7600-7649-8A5A-B8D7D79BB3C0}"/>
              </a:ext>
            </a:extLst>
          </p:cNvPr>
          <p:cNvSpPr txBox="1"/>
          <p:nvPr/>
        </p:nvSpPr>
        <p:spPr>
          <a:xfrm>
            <a:off x="10714175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8E21CF44-EC91-0E48-85D5-EAEA8CEE5D65}"/>
              </a:ext>
            </a:extLst>
          </p:cNvPr>
          <p:cNvSpPr/>
          <p:nvPr/>
        </p:nvSpPr>
        <p:spPr>
          <a:xfrm>
            <a:off x="5853956" y="2889000"/>
            <a:ext cx="540000" cy="540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13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63896863-B7E7-894B-B772-0DC06A0109EE}"/>
              </a:ext>
            </a:extLst>
          </p:cNvPr>
          <p:cNvSpPr txBox="1"/>
          <p:nvPr/>
        </p:nvSpPr>
        <p:spPr>
          <a:xfrm>
            <a:off x="5938342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70735B44-A9D6-F048-9C4A-1052D5990712}"/>
              </a:ext>
            </a:extLst>
          </p:cNvPr>
          <p:cNvCxnSpPr>
            <a:cxnSpLocks/>
          </p:cNvCxnSpPr>
          <p:nvPr/>
        </p:nvCxnSpPr>
        <p:spPr>
          <a:xfrm>
            <a:off x="190711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0B6C1E9A-C9CA-104F-BED1-DFF01BE4E2BE}"/>
              </a:ext>
            </a:extLst>
          </p:cNvPr>
          <p:cNvCxnSpPr>
            <a:cxnSpLocks/>
          </p:cNvCxnSpPr>
          <p:nvPr/>
        </p:nvCxnSpPr>
        <p:spPr>
          <a:xfrm>
            <a:off x="2508755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C0DC85F3-F782-3A48-B3C6-5FCFF357911E}"/>
              </a:ext>
            </a:extLst>
          </p:cNvPr>
          <p:cNvCxnSpPr>
            <a:cxnSpLocks/>
          </p:cNvCxnSpPr>
          <p:nvPr/>
        </p:nvCxnSpPr>
        <p:spPr>
          <a:xfrm>
            <a:off x="311040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F6B412A9-C5D8-D047-B256-83F384DD3359}"/>
              </a:ext>
            </a:extLst>
          </p:cNvPr>
          <p:cNvCxnSpPr>
            <a:cxnSpLocks/>
          </p:cNvCxnSpPr>
          <p:nvPr/>
        </p:nvCxnSpPr>
        <p:spPr>
          <a:xfrm>
            <a:off x="3712045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B0C3F00A-BBCC-F645-A673-DEB6AFBB3717}"/>
              </a:ext>
            </a:extLst>
          </p:cNvPr>
          <p:cNvCxnSpPr>
            <a:cxnSpLocks/>
          </p:cNvCxnSpPr>
          <p:nvPr/>
        </p:nvCxnSpPr>
        <p:spPr>
          <a:xfrm>
            <a:off x="431369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5B6D7CC1-B12D-1445-B759-BE300C1FCAC4}"/>
              </a:ext>
            </a:extLst>
          </p:cNvPr>
          <p:cNvCxnSpPr>
            <a:cxnSpLocks/>
          </p:cNvCxnSpPr>
          <p:nvPr/>
        </p:nvCxnSpPr>
        <p:spPr>
          <a:xfrm>
            <a:off x="4915335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F63AB42A-2F7E-1D44-BE88-11E5217E292A}"/>
              </a:ext>
            </a:extLst>
          </p:cNvPr>
          <p:cNvCxnSpPr>
            <a:cxnSpLocks/>
          </p:cNvCxnSpPr>
          <p:nvPr/>
        </p:nvCxnSpPr>
        <p:spPr>
          <a:xfrm>
            <a:off x="551698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FD6E45E7-1274-A947-913A-416200479A54}"/>
              </a:ext>
            </a:extLst>
          </p:cNvPr>
          <p:cNvCxnSpPr>
            <a:cxnSpLocks/>
          </p:cNvCxnSpPr>
          <p:nvPr/>
        </p:nvCxnSpPr>
        <p:spPr>
          <a:xfrm>
            <a:off x="6132656" y="3542875"/>
            <a:ext cx="0" cy="51546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CDC549AD-32A8-9D40-87C9-FF51C9D9150D}"/>
              </a:ext>
            </a:extLst>
          </p:cNvPr>
          <p:cNvCxnSpPr>
            <a:cxnSpLocks/>
          </p:cNvCxnSpPr>
          <p:nvPr/>
        </p:nvCxnSpPr>
        <p:spPr>
          <a:xfrm>
            <a:off x="611855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408CCAC1-08C6-FD46-8A8F-CD426C2E5FE2}"/>
              </a:ext>
            </a:extLst>
          </p:cNvPr>
          <p:cNvCxnSpPr>
            <a:cxnSpLocks/>
          </p:cNvCxnSpPr>
          <p:nvPr/>
        </p:nvCxnSpPr>
        <p:spPr>
          <a:xfrm>
            <a:off x="672351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73ED9509-DB63-A844-A01F-DBA058D2DD4C}"/>
              </a:ext>
            </a:extLst>
          </p:cNvPr>
          <p:cNvCxnSpPr>
            <a:cxnSpLocks/>
          </p:cNvCxnSpPr>
          <p:nvPr/>
        </p:nvCxnSpPr>
        <p:spPr>
          <a:xfrm>
            <a:off x="732847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mit Pfeil 203">
            <a:extLst>
              <a:ext uri="{FF2B5EF4-FFF2-40B4-BE49-F238E27FC236}">
                <a16:creationId xmlns:a16="http://schemas.microsoft.com/office/drawing/2014/main" id="{AD2CA9DE-0B7A-1D4B-B858-4E20ED611BF6}"/>
              </a:ext>
            </a:extLst>
          </p:cNvPr>
          <p:cNvCxnSpPr>
            <a:cxnSpLocks/>
          </p:cNvCxnSpPr>
          <p:nvPr/>
        </p:nvCxnSpPr>
        <p:spPr>
          <a:xfrm>
            <a:off x="793343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998142BA-03B6-8D43-A90E-FC6234C81981}"/>
              </a:ext>
            </a:extLst>
          </p:cNvPr>
          <p:cNvCxnSpPr>
            <a:cxnSpLocks/>
          </p:cNvCxnSpPr>
          <p:nvPr/>
        </p:nvCxnSpPr>
        <p:spPr>
          <a:xfrm>
            <a:off x="853839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>
            <a:extLst>
              <a:ext uri="{FF2B5EF4-FFF2-40B4-BE49-F238E27FC236}">
                <a16:creationId xmlns:a16="http://schemas.microsoft.com/office/drawing/2014/main" id="{8BEF29CD-FE2F-BB4D-A591-7166C4AC47CF}"/>
              </a:ext>
            </a:extLst>
          </p:cNvPr>
          <p:cNvCxnSpPr>
            <a:cxnSpLocks/>
          </p:cNvCxnSpPr>
          <p:nvPr/>
        </p:nvCxnSpPr>
        <p:spPr>
          <a:xfrm>
            <a:off x="914335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 Verbindung mit Pfeil 206">
            <a:extLst>
              <a:ext uri="{FF2B5EF4-FFF2-40B4-BE49-F238E27FC236}">
                <a16:creationId xmlns:a16="http://schemas.microsoft.com/office/drawing/2014/main" id="{0E2A05A6-A3B6-D048-959E-C9CA5D806C7F}"/>
              </a:ext>
            </a:extLst>
          </p:cNvPr>
          <p:cNvCxnSpPr>
            <a:cxnSpLocks/>
          </p:cNvCxnSpPr>
          <p:nvPr/>
        </p:nvCxnSpPr>
        <p:spPr>
          <a:xfrm>
            <a:off x="974831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E21DEF15-372E-7549-889C-480D1980F05F}"/>
              </a:ext>
            </a:extLst>
          </p:cNvPr>
          <p:cNvCxnSpPr>
            <a:cxnSpLocks/>
          </p:cNvCxnSpPr>
          <p:nvPr/>
        </p:nvCxnSpPr>
        <p:spPr>
          <a:xfrm>
            <a:off x="10353274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Gerade Verbindung mit Pfeil 208">
            <a:extLst>
              <a:ext uri="{FF2B5EF4-FFF2-40B4-BE49-F238E27FC236}">
                <a16:creationId xmlns:a16="http://schemas.microsoft.com/office/drawing/2014/main" id="{6670A899-14FA-2944-BC60-324A18F3CACF}"/>
              </a:ext>
            </a:extLst>
          </p:cNvPr>
          <p:cNvCxnSpPr>
            <a:cxnSpLocks/>
          </p:cNvCxnSpPr>
          <p:nvPr/>
        </p:nvCxnSpPr>
        <p:spPr>
          <a:xfrm>
            <a:off x="6132656" y="4058343"/>
            <a:ext cx="5290206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B619F4C4-1D2D-E341-918E-3B9FDB3AD0DB}"/>
              </a:ext>
            </a:extLst>
          </p:cNvPr>
          <p:cNvCxnSpPr>
            <a:cxnSpLocks/>
            <a:stCxn id="109" idx="2"/>
          </p:cNvCxnSpPr>
          <p:nvPr/>
        </p:nvCxnSpPr>
        <p:spPr>
          <a:xfrm>
            <a:off x="11422862" y="1820850"/>
            <a:ext cx="0" cy="223749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643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03A723E-E123-1A40-9630-B7DC5E330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B888EBE-A981-BB4D-979D-974F7A53F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1129614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ABE2A3C-9175-DF48-BF30-328DAA89E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EE02CCC-5B49-C244-A3B5-BBD3B6070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1129614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BEEAF8-AB30-4F46-9255-C99A7E726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D4F3C3D9-23EE-CE4F-A1F7-9E110E436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1C65DE7E-0BE4-514F-90C4-8126AB41F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761314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A597C091-568E-9049-8EA9-BC5588308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B31B9D1B-2F2C-FA4D-BB1C-D72A0BBDC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761314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11" name="Textfeld 16">
            <a:extLst>
              <a:ext uri="{FF2B5EF4-FFF2-40B4-BE49-F238E27FC236}">
                <a16:creationId xmlns:a16="http://schemas.microsoft.com/office/drawing/2014/main" id="{C69E165F-0C87-B64B-92D3-1AAB13510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F46824F-F51D-8B41-B8BD-F7B1BD9A8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616852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13" name="Ellipse 20">
            <a:extLst>
              <a:ext uri="{FF2B5EF4-FFF2-40B4-BE49-F238E27FC236}">
                <a16:creationId xmlns:a16="http://schemas.microsoft.com/office/drawing/2014/main" id="{DBCC070D-3A65-D041-B860-6D6AD9CAD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35" y="1699950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84295AD-74C3-7547-AD0C-9534ADAEE8DD}"/>
              </a:ext>
            </a:extLst>
          </p:cNvPr>
          <p:cNvCxnSpPr>
            <a:cxnSpLocks noChangeShapeType="1"/>
            <a:stCxn id="13" idx="7"/>
          </p:cNvCxnSpPr>
          <p:nvPr/>
        </p:nvCxnSpPr>
        <p:spPr bwMode="auto">
          <a:xfrm flipV="1">
            <a:off x="1674342" y="1315434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5" name="Textfeld 19">
            <a:extLst>
              <a:ext uri="{FF2B5EF4-FFF2-40B4-BE49-F238E27FC236}">
                <a16:creationId xmlns:a16="http://schemas.microsoft.com/office/drawing/2014/main" id="{31FD48D7-B47F-5043-B784-9116D30EB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241" y="1721106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39A9E68-8754-554D-969F-B264261FB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2775883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643D720-EB15-7347-BE8D-44F85953E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2775883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4B035A4-92EC-9246-A4E2-C3D1B0921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2775883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A6C55B-33F8-0B44-856D-D0823EF97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2775883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A45CC80-248E-1143-AD65-519F53478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2775883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21" name="Textfeld 12">
            <a:extLst>
              <a:ext uri="{FF2B5EF4-FFF2-40B4-BE49-F238E27FC236}">
                <a16:creationId xmlns:a16="http://schemas.microsoft.com/office/drawing/2014/main" id="{8D1D2B3F-6968-7A49-92E5-4DAA0B8EF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2407583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22" name="Textfeld 13">
            <a:extLst>
              <a:ext uri="{FF2B5EF4-FFF2-40B4-BE49-F238E27FC236}">
                <a16:creationId xmlns:a16="http://schemas.microsoft.com/office/drawing/2014/main" id="{144829E3-2D03-3D4D-89A3-A20221737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2407583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23" name="Textfeld 14">
            <a:extLst>
              <a:ext uri="{FF2B5EF4-FFF2-40B4-BE49-F238E27FC236}">
                <a16:creationId xmlns:a16="http://schemas.microsoft.com/office/drawing/2014/main" id="{136AA97A-7213-5049-9268-931EEE9E2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2407583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24" name="Textfeld 15">
            <a:extLst>
              <a:ext uri="{FF2B5EF4-FFF2-40B4-BE49-F238E27FC236}">
                <a16:creationId xmlns:a16="http://schemas.microsoft.com/office/drawing/2014/main" id="{AC4B2FCE-1587-BC44-904E-DF35EE601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2407583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25" name="Textfeld 16">
            <a:extLst>
              <a:ext uri="{FF2B5EF4-FFF2-40B4-BE49-F238E27FC236}">
                <a16:creationId xmlns:a16="http://schemas.microsoft.com/office/drawing/2014/main" id="{C4A9DBA8-FEB1-0148-8D55-81F4C00CC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2407583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CDD66D3-C120-4D48-A23D-8BD8838B6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2263121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7" name="Ellipse 20">
            <a:extLst>
              <a:ext uri="{FF2B5EF4-FFF2-40B4-BE49-F238E27FC236}">
                <a16:creationId xmlns:a16="http://schemas.microsoft.com/office/drawing/2014/main" id="{AE0966C3-1851-834B-A19E-0EE2917DE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35" y="3346219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4EC6B87-5B2A-FF42-81F5-F29F38D241F5}"/>
              </a:ext>
            </a:extLst>
          </p:cNvPr>
          <p:cNvCxnSpPr>
            <a:cxnSpLocks noChangeShapeType="1"/>
            <a:stCxn id="27" idx="7"/>
          </p:cNvCxnSpPr>
          <p:nvPr/>
        </p:nvCxnSpPr>
        <p:spPr bwMode="auto">
          <a:xfrm flipV="1">
            <a:off x="1674342" y="2961703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9" name="Textfeld 19">
            <a:extLst>
              <a:ext uri="{FF2B5EF4-FFF2-40B4-BE49-F238E27FC236}">
                <a16:creationId xmlns:a16="http://schemas.microsoft.com/office/drawing/2014/main" id="{76ED78C0-59DF-0F45-A268-32BD4470A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241" y="3367375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E015FCB-E704-1043-94F2-0E9A2D182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0663" y="4011263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FEB974C-885C-9744-BB24-A49A531751B1}"/>
              </a:ext>
            </a:extLst>
          </p:cNvPr>
          <p:cNvSpPr txBox="1"/>
          <p:nvPr/>
        </p:nvSpPr>
        <p:spPr>
          <a:xfrm>
            <a:off x="5126831" y="473198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13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F39A9E68-8754-554D-969F-B264261FB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656" y="707932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643D720-EB15-7347-BE8D-44F85953E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3556" y="707932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4B035A4-92EC-9246-A4E2-C3D1B0921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868" y="707932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A6C55B-33F8-0B44-856D-D0823EF97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768" y="707932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A45CC80-248E-1143-AD65-519F53478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5081" y="707932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21" name="Textfeld 12">
            <a:extLst>
              <a:ext uri="{FF2B5EF4-FFF2-40B4-BE49-F238E27FC236}">
                <a16:creationId xmlns:a16="http://schemas.microsoft.com/office/drawing/2014/main" id="{8D1D2B3F-6968-7A49-92E5-4DAA0B8EF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093" y="339632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22" name="Textfeld 13">
            <a:extLst>
              <a:ext uri="{FF2B5EF4-FFF2-40B4-BE49-F238E27FC236}">
                <a16:creationId xmlns:a16="http://schemas.microsoft.com/office/drawing/2014/main" id="{144829E3-2D03-3D4D-89A3-A20221737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1993" y="339632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23" name="Textfeld 14">
            <a:extLst>
              <a:ext uri="{FF2B5EF4-FFF2-40B4-BE49-F238E27FC236}">
                <a16:creationId xmlns:a16="http://schemas.microsoft.com/office/drawing/2014/main" id="{136AA97A-7213-5049-9268-931EEE9E2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306" y="339632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24" name="Textfeld 15">
            <a:extLst>
              <a:ext uri="{FF2B5EF4-FFF2-40B4-BE49-F238E27FC236}">
                <a16:creationId xmlns:a16="http://schemas.microsoft.com/office/drawing/2014/main" id="{AC4B2FCE-1587-BC44-904E-DF35EE601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0206" y="339632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25" name="Textfeld 16">
            <a:extLst>
              <a:ext uri="{FF2B5EF4-FFF2-40B4-BE49-F238E27FC236}">
                <a16:creationId xmlns:a16="http://schemas.microsoft.com/office/drawing/2014/main" id="{C4A9DBA8-FEB1-0148-8D55-81F4C00CC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3518" y="339632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CDD66D3-C120-4D48-A23D-8BD8838B6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131" y="195170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7" name="Ellipse 20">
            <a:extLst>
              <a:ext uri="{FF2B5EF4-FFF2-40B4-BE49-F238E27FC236}">
                <a16:creationId xmlns:a16="http://schemas.microsoft.com/office/drawing/2014/main" id="{AE0966C3-1851-834B-A19E-0EE2917DE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853" y="1278268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4EC6B87-5B2A-FF42-81F5-F29F38D241F5}"/>
              </a:ext>
            </a:extLst>
          </p:cNvPr>
          <p:cNvCxnSpPr>
            <a:cxnSpLocks noChangeShapeType="1"/>
            <a:stCxn id="27" idx="7"/>
          </p:cNvCxnSpPr>
          <p:nvPr/>
        </p:nvCxnSpPr>
        <p:spPr bwMode="auto">
          <a:xfrm flipV="1">
            <a:off x="1013160" y="893752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9" name="Textfeld 19">
            <a:extLst>
              <a:ext uri="{FF2B5EF4-FFF2-40B4-BE49-F238E27FC236}">
                <a16:creationId xmlns:a16="http://schemas.microsoft.com/office/drawing/2014/main" id="{76ED78C0-59DF-0F45-A268-32BD4470A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059" y="1299424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E015FCB-E704-1043-94F2-0E9A2D182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9481" y="1943312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FEB974C-885C-9744-BB24-A49A531751B1}"/>
              </a:ext>
            </a:extLst>
          </p:cNvPr>
          <p:cNvSpPr txBox="1"/>
          <p:nvPr/>
        </p:nvSpPr>
        <p:spPr>
          <a:xfrm>
            <a:off x="4465649" y="266403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Bogen 33">
            <a:extLst>
              <a:ext uri="{FF2B5EF4-FFF2-40B4-BE49-F238E27FC236}">
                <a16:creationId xmlns:a16="http://schemas.microsoft.com/office/drawing/2014/main" id="{452D37E2-7E69-0A48-84CF-25D46A51D22A}"/>
              </a:ext>
            </a:extLst>
          </p:cNvPr>
          <p:cNvSpPr/>
          <p:nvPr/>
        </p:nvSpPr>
        <p:spPr>
          <a:xfrm rot="18886170" flipH="1">
            <a:off x="3929341" y="1104128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56E130C-C934-6749-8770-438D5E7779C2}"/>
              </a:ext>
            </a:extLst>
          </p:cNvPr>
          <p:cNvSpPr txBox="1"/>
          <p:nvPr/>
        </p:nvSpPr>
        <p:spPr>
          <a:xfrm>
            <a:off x="2587605" y="1934342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b[2];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99B96873-9B62-1B45-A432-9151258BF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656" y="4274587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902A28B-81BB-7B40-A528-9CB4830D0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3556" y="4274587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2B1217D-061D-CA45-9CF5-531C2D64E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868" y="4274587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36CA540-67C5-3541-9D49-398E8D5C4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768" y="4274587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D16886B-B2FF-8445-BF79-14CBE6D69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5081" y="4274587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41" name="Textfeld 12">
            <a:extLst>
              <a:ext uri="{FF2B5EF4-FFF2-40B4-BE49-F238E27FC236}">
                <a16:creationId xmlns:a16="http://schemas.microsoft.com/office/drawing/2014/main" id="{672D45FC-2D2C-E743-8FA0-0259EA49F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093" y="3906287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42" name="Textfeld 13">
            <a:extLst>
              <a:ext uri="{FF2B5EF4-FFF2-40B4-BE49-F238E27FC236}">
                <a16:creationId xmlns:a16="http://schemas.microsoft.com/office/drawing/2014/main" id="{2A064767-71A3-5342-BC88-CC5BA61B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1993" y="3906287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43" name="Textfeld 14">
            <a:extLst>
              <a:ext uri="{FF2B5EF4-FFF2-40B4-BE49-F238E27FC236}">
                <a16:creationId xmlns:a16="http://schemas.microsoft.com/office/drawing/2014/main" id="{82BB827F-9BF9-484F-89BF-152A06FD6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306" y="3906287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44" name="Textfeld 15">
            <a:extLst>
              <a:ext uri="{FF2B5EF4-FFF2-40B4-BE49-F238E27FC236}">
                <a16:creationId xmlns:a16="http://schemas.microsoft.com/office/drawing/2014/main" id="{CBDD1573-AF72-554B-83F7-129B3109F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0206" y="3906287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45" name="Textfeld 16">
            <a:extLst>
              <a:ext uri="{FF2B5EF4-FFF2-40B4-BE49-F238E27FC236}">
                <a16:creationId xmlns:a16="http://schemas.microsoft.com/office/drawing/2014/main" id="{71A3F1EE-A9E6-4C4A-BF7C-2F92C11EA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3518" y="3906287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5E46D02-3298-594C-9BF8-613A241CE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131" y="3761825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47" name="Ellipse 20">
            <a:extLst>
              <a:ext uri="{FF2B5EF4-FFF2-40B4-BE49-F238E27FC236}">
                <a16:creationId xmlns:a16="http://schemas.microsoft.com/office/drawing/2014/main" id="{BB3D224B-BFBB-5D4C-8A1B-C5DBFD478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853" y="4844923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041EBA3D-C8BC-A74F-99A1-061B2CF36ADE}"/>
              </a:ext>
            </a:extLst>
          </p:cNvPr>
          <p:cNvCxnSpPr>
            <a:cxnSpLocks noChangeShapeType="1"/>
            <a:stCxn id="47" idx="7"/>
          </p:cNvCxnSpPr>
          <p:nvPr/>
        </p:nvCxnSpPr>
        <p:spPr bwMode="auto">
          <a:xfrm flipV="1">
            <a:off x="1013160" y="4460407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9" name="Textfeld 19">
            <a:extLst>
              <a:ext uri="{FF2B5EF4-FFF2-40B4-BE49-F238E27FC236}">
                <a16:creationId xmlns:a16="http://schemas.microsoft.com/office/drawing/2014/main" id="{70CB4D2C-E57F-2945-B4DC-D54CBD4FF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059" y="4866079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05761C4F-09AD-1E45-BD0A-FB5E3E136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9481" y="5509967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1D71075-CC07-7349-98AE-1BC0A14DC9B5}"/>
              </a:ext>
            </a:extLst>
          </p:cNvPr>
          <p:cNvSpPr txBox="1"/>
          <p:nvPr/>
        </p:nvSpPr>
        <p:spPr>
          <a:xfrm>
            <a:off x="4465649" y="623069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508E309F-719A-3546-BEF3-B2D2C900B30E}"/>
              </a:ext>
            </a:extLst>
          </p:cNvPr>
          <p:cNvSpPr/>
          <p:nvPr/>
        </p:nvSpPr>
        <p:spPr>
          <a:xfrm rot="18886170" flipH="1">
            <a:off x="3929341" y="4670783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407A240C-EF49-5B45-8E29-BF2FBC118622}"/>
              </a:ext>
            </a:extLst>
          </p:cNvPr>
          <p:cNvSpPr txBox="1"/>
          <p:nvPr/>
        </p:nvSpPr>
        <p:spPr>
          <a:xfrm>
            <a:off x="2587605" y="550099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b[2];</a:t>
            </a:r>
          </a:p>
        </p:txBody>
      </p:sp>
      <p:sp>
        <p:nvSpPr>
          <p:cNvPr id="54" name="Bogen 53">
            <a:extLst>
              <a:ext uri="{FF2B5EF4-FFF2-40B4-BE49-F238E27FC236}">
                <a16:creationId xmlns:a16="http://schemas.microsoft.com/office/drawing/2014/main" id="{56E6F2C2-E440-3C4E-BBF8-E70C2C22980D}"/>
              </a:ext>
            </a:extLst>
          </p:cNvPr>
          <p:cNvSpPr/>
          <p:nvPr/>
        </p:nvSpPr>
        <p:spPr>
          <a:xfrm rot="4866837" flipH="1">
            <a:off x="4375587" y="3887391"/>
            <a:ext cx="1600901" cy="1163713"/>
          </a:xfrm>
          <a:prstGeom prst="arc">
            <a:avLst>
              <a:gd name="adj1" fmla="val 17331135"/>
              <a:gd name="adj2" fmla="val 349486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ABDA7834-8514-C847-B451-1F4A881EB215}"/>
              </a:ext>
            </a:extLst>
          </p:cNvPr>
          <p:cNvSpPr txBox="1"/>
          <p:nvPr/>
        </p:nvSpPr>
        <p:spPr>
          <a:xfrm>
            <a:off x="5176867" y="333324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b[2] = b[3];</a:t>
            </a:r>
          </a:p>
        </p:txBody>
      </p:sp>
    </p:spTree>
    <p:extLst>
      <p:ext uri="{BB962C8B-B14F-4D97-AF65-F5344CB8AC3E}">
        <p14:creationId xmlns:p14="http://schemas.microsoft.com/office/powerpoint/2010/main" val="864066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>
            <a:extLst>
              <a:ext uri="{FF2B5EF4-FFF2-40B4-BE49-F238E27FC236}">
                <a16:creationId xmlns:a16="http://schemas.microsoft.com/office/drawing/2014/main" id="{99B96873-9B62-1B45-A432-9151258BF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588" y="126410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902A28B-81BB-7B40-A528-9CB4830D0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9488" y="1264101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2B1217D-061D-CA45-9CF5-531C2D64E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2800" y="126410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36CA540-67C5-3541-9D49-398E8D5C4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7700" y="1264101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D16886B-B2FF-8445-BF79-14CBE6D69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013" y="126410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41" name="Textfeld 12">
            <a:extLst>
              <a:ext uri="{FF2B5EF4-FFF2-40B4-BE49-F238E27FC236}">
                <a16:creationId xmlns:a16="http://schemas.microsoft.com/office/drawing/2014/main" id="{672D45FC-2D2C-E743-8FA0-0259EA49F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3025" y="89580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42" name="Textfeld 13">
            <a:extLst>
              <a:ext uri="{FF2B5EF4-FFF2-40B4-BE49-F238E27FC236}">
                <a16:creationId xmlns:a16="http://schemas.microsoft.com/office/drawing/2014/main" id="{2A064767-71A3-5342-BC88-CC5BA61B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7925" y="895801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43" name="Textfeld 14">
            <a:extLst>
              <a:ext uri="{FF2B5EF4-FFF2-40B4-BE49-F238E27FC236}">
                <a16:creationId xmlns:a16="http://schemas.microsoft.com/office/drawing/2014/main" id="{82BB827F-9BF9-484F-89BF-152A06FD6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1238" y="89580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44" name="Textfeld 15">
            <a:extLst>
              <a:ext uri="{FF2B5EF4-FFF2-40B4-BE49-F238E27FC236}">
                <a16:creationId xmlns:a16="http://schemas.microsoft.com/office/drawing/2014/main" id="{CBDD1573-AF72-554B-83F7-129B3109F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6138" y="895801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45" name="Textfeld 16">
            <a:extLst>
              <a:ext uri="{FF2B5EF4-FFF2-40B4-BE49-F238E27FC236}">
                <a16:creationId xmlns:a16="http://schemas.microsoft.com/office/drawing/2014/main" id="{71A3F1EE-A9E6-4C4A-BF7C-2F92C11EA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9450" y="89580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5E46D02-3298-594C-9BF8-613A241CE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063" y="751339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47" name="Ellipse 20">
            <a:extLst>
              <a:ext uri="{FF2B5EF4-FFF2-40B4-BE49-F238E27FC236}">
                <a16:creationId xmlns:a16="http://schemas.microsoft.com/office/drawing/2014/main" id="{BB3D224B-BFBB-5D4C-8A1B-C5DBFD478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785" y="1834437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041EBA3D-C8BC-A74F-99A1-061B2CF36ADE}"/>
              </a:ext>
            </a:extLst>
          </p:cNvPr>
          <p:cNvCxnSpPr>
            <a:cxnSpLocks noChangeShapeType="1"/>
            <a:stCxn id="47" idx="7"/>
          </p:cNvCxnSpPr>
          <p:nvPr/>
        </p:nvCxnSpPr>
        <p:spPr bwMode="auto">
          <a:xfrm flipV="1">
            <a:off x="999092" y="1449921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9" name="Textfeld 19">
            <a:extLst>
              <a:ext uri="{FF2B5EF4-FFF2-40B4-BE49-F238E27FC236}">
                <a16:creationId xmlns:a16="http://schemas.microsoft.com/office/drawing/2014/main" id="{70CB4D2C-E57F-2945-B4DC-D54CBD4FF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91" y="1855593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05761C4F-09AD-1E45-BD0A-FB5E3E136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5413" y="249948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1D71075-CC07-7349-98AE-1BC0A14DC9B5}"/>
              </a:ext>
            </a:extLst>
          </p:cNvPr>
          <p:cNvSpPr txBox="1"/>
          <p:nvPr/>
        </p:nvSpPr>
        <p:spPr>
          <a:xfrm>
            <a:off x="4451581" y="322020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508E309F-719A-3546-BEF3-B2D2C900B30E}"/>
              </a:ext>
            </a:extLst>
          </p:cNvPr>
          <p:cNvSpPr/>
          <p:nvPr/>
        </p:nvSpPr>
        <p:spPr>
          <a:xfrm rot="18886170" flipH="1">
            <a:off x="3915273" y="1660297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407A240C-EF49-5B45-8E29-BF2FBC118622}"/>
              </a:ext>
            </a:extLst>
          </p:cNvPr>
          <p:cNvSpPr txBox="1"/>
          <p:nvPr/>
        </p:nvSpPr>
        <p:spPr>
          <a:xfrm>
            <a:off x="2573537" y="2490511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b[2];</a:t>
            </a:r>
          </a:p>
        </p:txBody>
      </p:sp>
      <p:sp>
        <p:nvSpPr>
          <p:cNvPr id="54" name="Bogen 53">
            <a:extLst>
              <a:ext uri="{FF2B5EF4-FFF2-40B4-BE49-F238E27FC236}">
                <a16:creationId xmlns:a16="http://schemas.microsoft.com/office/drawing/2014/main" id="{56E6F2C2-E440-3C4E-BBF8-E70C2C22980D}"/>
              </a:ext>
            </a:extLst>
          </p:cNvPr>
          <p:cNvSpPr/>
          <p:nvPr/>
        </p:nvSpPr>
        <p:spPr>
          <a:xfrm rot="4866837" flipH="1">
            <a:off x="4361519" y="876905"/>
            <a:ext cx="1600901" cy="1163713"/>
          </a:xfrm>
          <a:prstGeom prst="arc">
            <a:avLst>
              <a:gd name="adj1" fmla="val 17331135"/>
              <a:gd name="adj2" fmla="val 349486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ABDA7834-8514-C847-B451-1F4A881EB215}"/>
              </a:ext>
            </a:extLst>
          </p:cNvPr>
          <p:cNvSpPr txBox="1"/>
          <p:nvPr/>
        </p:nvSpPr>
        <p:spPr>
          <a:xfrm>
            <a:off x="5162799" y="322763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b[2] = b[3];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7FD5D69F-5850-F346-A06E-57A5E03CF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967" y="451092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5473B304-4864-F14E-B159-F4780DAEA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2867" y="4510920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620B5A9D-0B23-9846-8F60-7F1ABC6C1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6179" y="451092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1483DF99-B40F-B84C-89B8-17669F0CD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079" y="4510920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49377E59-F339-2A4B-84F5-E58CC7551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4392" y="451092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61" name="Textfeld 12">
            <a:extLst>
              <a:ext uri="{FF2B5EF4-FFF2-40B4-BE49-F238E27FC236}">
                <a16:creationId xmlns:a16="http://schemas.microsoft.com/office/drawing/2014/main" id="{A56254D1-88F0-3A43-A580-690811AFD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6404" y="414262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62" name="Textfeld 13">
            <a:extLst>
              <a:ext uri="{FF2B5EF4-FFF2-40B4-BE49-F238E27FC236}">
                <a16:creationId xmlns:a16="http://schemas.microsoft.com/office/drawing/2014/main" id="{1D159338-7A53-514F-8F85-56066BBE8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1304" y="4142620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63" name="Textfeld 14">
            <a:extLst>
              <a:ext uri="{FF2B5EF4-FFF2-40B4-BE49-F238E27FC236}">
                <a16:creationId xmlns:a16="http://schemas.microsoft.com/office/drawing/2014/main" id="{576D2F30-5EA2-9A4B-865D-0C978B8F4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4617" y="414262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64" name="Textfeld 15">
            <a:extLst>
              <a:ext uri="{FF2B5EF4-FFF2-40B4-BE49-F238E27FC236}">
                <a16:creationId xmlns:a16="http://schemas.microsoft.com/office/drawing/2014/main" id="{F76AD684-87E0-534E-9257-FEC577970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9517" y="4142620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65" name="Textfeld 16">
            <a:extLst>
              <a:ext uri="{FF2B5EF4-FFF2-40B4-BE49-F238E27FC236}">
                <a16:creationId xmlns:a16="http://schemas.microsoft.com/office/drawing/2014/main" id="{052FD15F-6D68-5545-BA52-256C1498A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2829" y="414262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DFF11C22-A2DA-8C41-A613-896E1FB7C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442" y="3998158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67" name="Ellipse 20">
            <a:extLst>
              <a:ext uri="{FF2B5EF4-FFF2-40B4-BE49-F238E27FC236}">
                <a16:creationId xmlns:a16="http://schemas.microsoft.com/office/drawing/2014/main" id="{509A85FD-858B-9B49-835F-617D6BC6F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164" y="5081256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E82A03DD-9BBF-F44F-9A4B-34BF58CD2011}"/>
              </a:ext>
            </a:extLst>
          </p:cNvPr>
          <p:cNvCxnSpPr>
            <a:cxnSpLocks noChangeShapeType="1"/>
            <a:stCxn id="67" idx="7"/>
          </p:cNvCxnSpPr>
          <p:nvPr/>
        </p:nvCxnSpPr>
        <p:spPr bwMode="auto">
          <a:xfrm flipV="1">
            <a:off x="982471" y="4696740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69" name="Textfeld 19">
            <a:extLst>
              <a:ext uri="{FF2B5EF4-FFF2-40B4-BE49-F238E27FC236}">
                <a16:creationId xmlns:a16="http://schemas.microsoft.com/office/drawing/2014/main" id="{727D699C-B8D2-9B47-92AD-2A4CEAA70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70" y="5102412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FD43F8BF-2DCA-B742-BB06-ED85FBB4A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8792" y="57463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BDEF1072-ADD7-3A48-B11C-5A330D876D96}"/>
              </a:ext>
            </a:extLst>
          </p:cNvPr>
          <p:cNvSpPr txBox="1"/>
          <p:nvPr/>
        </p:nvSpPr>
        <p:spPr>
          <a:xfrm>
            <a:off x="4434960" y="646702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2" name="Bogen 71">
            <a:extLst>
              <a:ext uri="{FF2B5EF4-FFF2-40B4-BE49-F238E27FC236}">
                <a16:creationId xmlns:a16="http://schemas.microsoft.com/office/drawing/2014/main" id="{494A09D2-8906-3343-A971-E550659B10FD}"/>
              </a:ext>
            </a:extLst>
          </p:cNvPr>
          <p:cNvSpPr/>
          <p:nvPr/>
        </p:nvSpPr>
        <p:spPr>
          <a:xfrm rot="18886170" flipH="1">
            <a:off x="3898652" y="4907116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175CBD81-8916-6140-938E-B4D212E1BC79}"/>
              </a:ext>
            </a:extLst>
          </p:cNvPr>
          <p:cNvSpPr txBox="1"/>
          <p:nvPr/>
        </p:nvSpPr>
        <p:spPr>
          <a:xfrm>
            <a:off x="2556916" y="5737330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b[2];</a:t>
            </a:r>
          </a:p>
        </p:txBody>
      </p:sp>
      <p:sp>
        <p:nvSpPr>
          <p:cNvPr id="74" name="Bogen 73">
            <a:extLst>
              <a:ext uri="{FF2B5EF4-FFF2-40B4-BE49-F238E27FC236}">
                <a16:creationId xmlns:a16="http://schemas.microsoft.com/office/drawing/2014/main" id="{51ED55E2-2033-DA4D-B391-B1648F4FA1EB}"/>
              </a:ext>
            </a:extLst>
          </p:cNvPr>
          <p:cNvSpPr/>
          <p:nvPr/>
        </p:nvSpPr>
        <p:spPr>
          <a:xfrm rot="4866837" flipH="1">
            <a:off x="4344898" y="4123724"/>
            <a:ext cx="1600901" cy="1163713"/>
          </a:xfrm>
          <a:prstGeom prst="arc">
            <a:avLst>
              <a:gd name="adj1" fmla="val 17331135"/>
              <a:gd name="adj2" fmla="val 349486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03835FF1-6076-D843-97DD-2F31200FAD9D}"/>
              </a:ext>
            </a:extLst>
          </p:cNvPr>
          <p:cNvSpPr txBox="1"/>
          <p:nvPr/>
        </p:nvSpPr>
        <p:spPr>
          <a:xfrm>
            <a:off x="5146178" y="3569582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b[2] = b[3];</a:t>
            </a:r>
          </a:p>
        </p:txBody>
      </p:sp>
      <p:sp>
        <p:nvSpPr>
          <p:cNvPr id="76" name="Bogen 75">
            <a:extLst>
              <a:ext uri="{FF2B5EF4-FFF2-40B4-BE49-F238E27FC236}">
                <a16:creationId xmlns:a16="http://schemas.microsoft.com/office/drawing/2014/main" id="{5C89A792-2320-6C49-826F-06D87026E97D}"/>
              </a:ext>
            </a:extLst>
          </p:cNvPr>
          <p:cNvSpPr/>
          <p:nvPr/>
        </p:nvSpPr>
        <p:spPr>
          <a:xfrm rot="11302220" flipH="1">
            <a:off x="4462847" y="4950477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ED87A4C1-955E-9944-8ED6-3E59DF657E2C}"/>
              </a:ext>
            </a:extLst>
          </p:cNvPr>
          <p:cNvSpPr txBox="1"/>
          <p:nvPr/>
        </p:nvSpPr>
        <p:spPr>
          <a:xfrm>
            <a:off x="6036405" y="5661341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b[3]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56625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72BED22-747A-4A41-90AD-C382C0CCA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0182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3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C0F294D-6769-9147-AE39-4E76CE2F6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082" y="1629861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6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423D8F8-BBE9-1747-9CE2-2ECB71729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394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77DD655-6214-1340-9083-E211E3BE1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3294" y="1629861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82FDCCD-9615-FC44-B261-730C14343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6607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37761973-1CB4-8944-A35B-E4F95BFB6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8619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9797462A-8ABC-8D45-AB5F-C8D77BB17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3519" y="1261561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E49AE828-C36C-BD46-A1A5-937076405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6832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FED190BA-F651-FE41-813F-CC035FA17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1732" y="1261561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11" name="Textfeld 16">
            <a:extLst>
              <a:ext uri="{FF2B5EF4-FFF2-40B4-BE49-F238E27FC236}">
                <a16:creationId xmlns:a16="http://schemas.microsoft.com/office/drawing/2014/main" id="{79FDF762-6FC7-8143-B5D1-60F326BA3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044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E467C9E-B4CD-FA45-854A-6A226FDDF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657" y="1117099"/>
            <a:ext cx="10005946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13" name="Ellipse 20">
            <a:extLst>
              <a:ext uri="{FF2B5EF4-FFF2-40B4-BE49-F238E27FC236}">
                <a16:creationId xmlns:a16="http://schemas.microsoft.com/office/drawing/2014/main" id="{816AE8F9-6B90-AF4E-95B7-5B1FDC838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379" y="2200197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8CFD714-22A7-C346-BB29-76B240078A90}"/>
              </a:ext>
            </a:extLst>
          </p:cNvPr>
          <p:cNvCxnSpPr>
            <a:cxnSpLocks noChangeShapeType="1"/>
            <a:stCxn id="13" idx="7"/>
          </p:cNvCxnSpPr>
          <p:nvPr/>
        </p:nvCxnSpPr>
        <p:spPr bwMode="auto">
          <a:xfrm flipV="1">
            <a:off x="914686" y="1815681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5" name="Textfeld 19">
            <a:extLst>
              <a:ext uri="{FF2B5EF4-FFF2-40B4-BE49-F238E27FC236}">
                <a16:creationId xmlns:a16="http://schemas.microsoft.com/office/drawing/2014/main" id="{3E48D16D-53D3-C848-A145-E6FAADACA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585" y="2221353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16FB392-61E9-6A47-A1FA-3FFC5553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007" y="286524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AD43E2E-6805-9045-8B1F-F1C4F75D4AF2}"/>
              </a:ext>
            </a:extLst>
          </p:cNvPr>
          <p:cNvSpPr txBox="1"/>
          <p:nvPr/>
        </p:nvSpPr>
        <p:spPr>
          <a:xfrm>
            <a:off x="4367175" y="358596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162B98E-FCEB-FF4E-8794-26D1E134EF0B}"/>
              </a:ext>
            </a:extLst>
          </p:cNvPr>
          <p:cNvSpPr/>
          <p:nvPr/>
        </p:nvSpPr>
        <p:spPr>
          <a:xfrm rot="15990473" flipH="1">
            <a:off x="5479768" y="1820373"/>
            <a:ext cx="1012106" cy="904108"/>
          </a:xfrm>
          <a:prstGeom prst="arc">
            <a:avLst>
              <a:gd name="adj1" fmla="val 17331135"/>
              <a:gd name="adj2" fmla="val 415314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8D5E9AD-3A1F-4C44-8F47-322508A53AE7}"/>
              </a:ext>
            </a:extLst>
          </p:cNvPr>
          <p:cNvSpPr txBox="1"/>
          <p:nvPr/>
        </p:nvSpPr>
        <p:spPr>
          <a:xfrm>
            <a:off x="6027504" y="321663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1E72077-8047-964A-B572-F4B039BA9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1506" y="162393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8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4005DA1-0185-4841-A26D-54C9BBEE8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406" y="1623934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10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EDC2E48-D81E-4848-8523-160E43235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9718" y="162393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069B7BE-504E-B24E-A34B-E4E2CC87B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4618" y="1623934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2</a:t>
            </a:r>
          </a:p>
        </p:txBody>
      </p:sp>
      <p:sp>
        <p:nvSpPr>
          <p:cNvPr id="26" name="Textfeld 12">
            <a:extLst>
              <a:ext uri="{FF2B5EF4-FFF2-40B4-BE49-F238E27FC236}">
                <a16:creationId xmlns:a16="http://schemas.microsoft.com/office/drawing/2014/main" id="{A2C65E8B-AA31-6F4D-A320-7D29DEF0B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943" y="125563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5</a:t>
            </a:r>
          </a:p>
        </p:txBody>
      </p:sp>
      <p:sp>
        <p:nvSpPr>
          <p:cNvPr id="27" name="Textfeld 13">
            <a:extLst>
              <a:ext uri="{FF2B5EF4-FFF2-40B4-BE49-F238E27FC236}">
                <a16:creationId xmlns:a16="http://schemas.microsoft.com/office/drawing/2014/main" id="{67D6F3FD-E818-AC4C-8BBC-365B10C29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4843" y="1255634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6</a:t>
            </a:r>
          </a:p>
        </p:txBody>
      </p:sp>
      <p:sp>
        <p:nvSpPr>
          <p:cNvPr id="28" name="Textfeld 14">
            <a:extLst>
              <a:ext uri="{FF2B5EF4-FFF2-40B4-BE49-F238E27FC236}">
                <a16:creationId xmlns:a16="http://schemas.microsoft.com/office/drawing/2014/main" id="{5E388D98-6B05-1340-BB15-632CAC78A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8156" y="125563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7</a:t>
            </a:r>
          </a:p>
        </p:txBody>
      </p:sp>
      <p:sp>
        <p:nvSpPr>
          <p:cNvPr id="29" name="Textfeld 15">
            <a:extLst>
              <a:ext uri="{FF2B5EF4-FFF2-40B4-BE49-F238E27FC236}">
                <a16:creationId xmlns:a16="http://schemas.microsoft.com/office/drawing/2014/main" id="{673F4DA9-360B-E548-9223-8F7C47F1C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3056" y="1255634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8</a:t>
            </a:r>
          </a:p>
        </p:txBody>
      </p:sp>
      <p:sp>
        <p:nvSpPr>
          <p:cNvPr id="31" name="Bogen 30">
            <a:extLst>
              <a:ext uri="{FF2B5EF4-FFF2-40B4-BE49-F238E27FC236}">
                <a16:creationId xmlns:a16="http://schemas.microsoft.com/office/drawing/2014/main" id="{82626591-048A-AF4C-804F-11EA0E1799BF}"/>
              </a:ext>
            </a:extLst>
          </p:cNvPr>
          <p:cNvSpPr/>
          <p:nvPr/>
        </p:nvSpPr>
        <p:spPr>
          <a:xfrm rot="4047724">
            <a:off x="4742111" y="1290316"/>
            <a:ext cx="1600901" cy="2561666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34A6DE9-0B06-B049-ADAD-5C09B07D93AF}"/>
              </a:ext>
            </a:extLst>
          </p:cNvPr>
          <p:cNvSpPr txBox="1"/>
          <p:nvPr/>
        </p:nvSpPr>
        <p:spPr>
          <a:xfrm>
            <a:off x="6118042" y="37659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E73A8BA-C9D7-3347-BCC4-0CB0D934F4BD}"/>
              </a:ext>
            </a:extLst>
          </p:cNvPr>
          <p:cNvCxnSpPr>
            <a:stCxn id="32" idx="2"/>
            <a:endCxn id="11" idx="0"/>
          </p:cNvCxnSpPr>
          <p:nvPr/>
        </p:nvCxnSpPr>
        <p:spPr>
          <a:xfrm>
            <a:off x="6526969" y="745930"/>
            <a:ext cx="0" cy="5156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3279C280-B7C7-7346-AB8A-3C1971CCFF3A}"/>
              </a:ext>
            </a:extLst>
          </p:cNvPr>
          <p:cNvSpPr txBox="1"/>
          <p:nvPr/>
        </p:nvSpPr>
        <p:spPr>
          <a:xfrm>
            <a:off x="2490153" y="37659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indexLinks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ECC7F27-F404-804F-B1B5-430D343E5F2C}"/>
              </a:ext>
            </a:extLst>
          </p:cNvPr>
          <p:cNvCxnSpPr>
            <a:cxnSpLocks/>
            <a:stCxn id="36" idx="2"/>
            <a:endCxn id="8" idx="0"/>
          </p:cNvCxnSpPr>
          <p:nvPr/>
        </p:nvCxnSpPr>
        <p:spPr>
          <a:xfrm flipH="1">
            <a:off x="3214651" y="745930"/>
            <a:ext cx="1021" cy="5156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200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9EAAE25-B453-7348-8BC3-B643F5D77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0182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3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C481B51-0D08-3B4F-AB36-73D5E228F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082" y="1629861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86EFC-2D27-DF4E-9B9F-E2E1E92A9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394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6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D7B9D3B-D79E-C14A-954E-00719325F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3294" y="1629861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8C64201-48C1-B54E-8144-2AB6076BA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6607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36822C7D-5755-7C4E-95AE-C3AB47EF7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8619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2EEF490C-0FCE-F740-9D28-4E26D7BCC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3519" y="1261561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F26A7236-9406-6742-A2A3-4390A24CE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6832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24369517-7559-174C-964E-E78493FDA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1732" y="1261561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11" name="Textfeld 16">
            <a:extLst>
              <a:ext uri="{FF2B5EF4-FFF2-40B4-BE49-F238E27FC236}">
                <a16:creationId xmlns:a16="http://schemas.microsoft.com/office/drawing/2014/main" id="{D15C009C-ADE4-7E4F-A5C8-804F05FDB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044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8E9045D-F7D2-7946-A646-00FA13B90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657" y="1117099"/>
            <a:ext cx="10005946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13" name="Ellipse 20">
            <a:extLst>
              <a:ext uri="{FF2B5EF4-FFF2-40B4-BE49-F238E27FC236}">
                <a16:creationId xmlns:a16="http://schemas.microsoft.com/office/drawing/2014/main" id="{C9843CB4-E3D3-9F43-A1ED-3F9CCD8AC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379" y="2200197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0D69D42-47ED-3F44-95AA-F5DEFA4E010D}"/>
              </a:ext>
            </a:extLst>
          </p:cNvPr>
          <p:cNvCxnSpPr>
            <a:cxnSpLocks noChangeShapeType="1"/>
            <a:stCxn id="13" idx="7"/>
          </p:cNvCxnSpPr>
          <p:nvPr/>
        </p:nvCxnSpPr>
        <p:spPr bwMode="auto">
          <a:xfrm flipV="1">
            <a:off x="914686" y="1815681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5" name="Textfeld 19">
            <a:extLst>
              <a:ext uri="{FF2B5EF4-FFF2-40B4-BE49-F238E27FC236}">
                <a16:creationId xmlns:a16="http://schemas.microsoft.com/office/drawing/2014/main" id="{B7CBE7DA-894D-EE47-A6AD-5D1BE1397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585" y="2221353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2051900-190C-7B42-A616-63EFE9E60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4035" y="3306735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EF00832-2584-EE48-845D-6CC80A2B629C}"/>
              </a:ext>
            </a:extLst>
          </p:cNvPr>
          <p:cNvSpPr txBox="1"/>
          <p:nvPr/>
        </p:nvSpPr>
        <p:spPr>
          <a:xfrm>
            <a:off x="4240203" y="402746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F97F8A72-F671-3145-B32F-D792BBF492B6}"/>
              </a:ext>
            </a:extLst>
          </p:cNvPr>
          <p:cNvSpPr/>
          <p:nvPr/>
        </p:nvSpPr>
        <p:spPr>
          <a:xfrm rot="15990473" flipH="1">
            <a:off x="5479768" y="1820373"/>
            <a:ext cx="1012106" cy="904108"/>
          </a:xfrm>
          <a:prstGeom prst="arc">
            <a:avLst>
              <a:gd name="adj1" fmla="val 17331135"/>
              <a:gd name="adj2" fmla="val 415314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A07C1B6-6762-C446-A03B-56059F85C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1506" y="162393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8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6D79030-FB16-8D43-80C8-F447302B6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406" y="1623934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10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37E50BD-D0FA-6248-B6AF-B44EE2389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9718" y="162393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7B4D3A-DECA-A04D-91AC-D5850D13A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4618" y="1623934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2</a:t>
            </a:r>
          </a:p>
        </p:txBody>
      </p:sp>
      <p:sp>
        <p:nvSpPr>
          <p:cNvPr id="24" name="Textfeld 12">
            <a:extLst>
              <a:ext uri="{FF2B5EF4-FFF2-40B4-BE49-F238E27FC236}">
                <a16:creationId xmlns:a16="http://schemas.microsoft.com/office/drawing/2014/main" id="{566457AB-ED86-E343-B187-97807B098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943" y="125563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5</a:t>
            </a:r>
          </a:p>
        </p:txBody>
      </p:sp>
      <p:sp>
        <p:nvSpPr>
          <p:cNvPr id="25" name="Textfeld 13">
            <a:extLst>
              <a:ext uri="{FF2B5EF4-FFF2-40B4-BE49-F238E27FC236}">
                <a16:creationId xmlns:a16="http://schemas.microsoft.com/office/drawing/2014/main" id="{0E4BFF53-86B0-F44B-9CC9-D3EFEB893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4843" y="1255634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6</a:t>
            </a:r>
          </a:p>
        </p:txBody>
      </p:sp>
      <p:sp>
        <p:nvSpPr>
          <p:cNvPr id="26" name="Textfeld 14">
            <a:extLst>
              <a:ext uri="{FF2B5EF4-FFF2-40B4-BE49-F238E27FC236}">
                <a16:creationId xmlns:a16="http://schemas.microsoft.com/office/drawing/2014/main" id="{9E27669C-2D85-4A45-ACE6-23B08597B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8156" y="125563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7</a:t>
            </a:r>
          </a:p>
        </p:txBody>
      </p:sp>
      <p:sp>
        <p:nvSpPr>
          <p:cNvPr id="27" name="Textfeld 15">
            <a:extLst>
              <a:ext uri="{FF2B5EF4-FFF2-40B4-BE49-F238E27FC236}">
                <a16:creationId xmlns:a16="http://schemas.microsoft.com/office/drawing/2014/main" id="{790C02C2-ED45-9B48-AA13-4D0C47946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3056" y="1255634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8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1301E51-CE65-AF47-AFBA-9596781E411A}"/>
              </a:ext>
            </a:extLst>
          </p:cNvPr>
          <p:cNvSpPr txBox="1"/>
          <p:nvPr/>
        </p:nvSpPr>
        <p:spPr>
          <a:xfrm>
            <a:off x="6118042" y="37659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B4F4D6C-B9ED-5040-AB83-3E3385641C04}"/>
              </a:ext>
            </a:extLst>
          </p:cNvPr>
          <p:cNvCxnSpPr>
            <a:stCxn id="29" idx="2"/>
            <a:endCxn id="11" idx="0"/>
          </p:cNvCxnSpPr>
          <p:nvPr/>
        </p:nvCxnSpPr>
        <p:spPr>
          <a:xfrm>
            <a:off x="6526969" y="745930"/>
            <a:ext cx="0" cy="5156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5F0D4261-EA2D-244F-8295-3831564A1050}"/>
              </a:ext>
            </a:extLst>
          </p:cNvPr>
          <p:cNvSpPr txBox="1"/>
          <p:nvPr/>
        </p:nvSpPr>
        <p:spPr>
          <a:xfrm>
            <a:off x="2490153" y="37659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indexLinks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FCF56AE-2785-754B-B7A4-D90BC5B5C19B}"/>
              </a:ext>
            </a:extLst>
          </p:cNvPr>
          <p:cNvCxnSpPr>
            <a:cxnSpLocks/>
            <a:stCxn id="31" idx="2"/>
            <a:endCxn id="8" idx="0"/>
          </p:cNvCxnSpPr>
          <p:nvPr/>
        </p:nvCxnSpPr>
        <p:spPr>
          <a:xfrm flipH="1">
            <a:off x="3214651" y="745930"/>
            <a:ext cx="1021" cy="5156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Bogen 32">
            <a:extLst>
              <a:ext uri="{FF2B5EF4-FFF2-40B4-BE49-F238E27FC236}">
                <a16:creationId xmlns:a16="http://schemas.microsoft.com/office/drawing/2014/main" id="{78D0A7B2-2A9C-F54F-9703-ADB23F9B6C06}"/>
              </a:ext>
            </a:extLst>
          </p:cNvPr>
          <p:cNvSpPr/>
          <p:nvPr/>
        </p:nvSpPr>
        <p:spPr>
          <a:xfrm rot="15990473" flipH="1">
            <a:off x="4374869" y="1819835"/>
            <a:ext cx="1012106" cy="904108"/>
          </a:xfrm>
          <a:prstGeom prst="arc">
            <a:avLst>
              <a:gd name="adj1" fmla="val 17331135"/>
              <a:gd name="adj2" fmla="val 415314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Bogen 33">
            <a:extLst>
              <a:ext uri="{FF2B5EF4-FFF2-40B4-BE49-F238E27FC236}">
                <a16:creationId xmlns:a16="http://schemas.microsoft.com/office/drawing/2014/main" id="{B6440295-2715-0144-9E61-05D09FDAD222}"/>
              </a:ext>
            </a:extLst>
          </p:cNvPr>
          <p:cNvSpPr/>
          <p:nvPr/>
        </p:nvSpPr>
        <p:spPr>
          <a:xfrm rot="15990473" flipH="1">
            <a:off x="3232097" y="1828273"/>
            <a:ext cx="1012106" cy="904108"/>
          </a:xfrm>
          <a:prstGeom prst="arc">
            <a:avLst>
              <a:gd name="adj1" fmla="val 17331135"/>
              <a:gd name="adj2" fmla="val 415314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1D6D50F4-DB4A-EE4F-921D-0A6A27F693D2}"/>
              </a:ext>
            </a:extLst>
          </p:cNvPr>
          <p:cNvSpPr/>
          <p:nvPr/>
        </p:nvSpPr>
        <p:spPr>
          <a:xfrm rot="8239536">
            <a:off x="3114371" y="1040371"/>
            <a:ext cx="1600901" cy="2561666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D67BAC7-2697-C641-ACFB-E4C0F44F6F8D}"/>
              </a:ext>
            </a:extLst>
          </p:cNvPr>
          <p:cNvSpPr txBox="1"/>
          <p:nvPr/>
        </p:nvSpPr>
        <p:spPr>
          <a:xfrm>
            <a:off x="1520054" y="3297765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indexLinks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6467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13AED4E-F789-3C44-9534-1A8BD7368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723900"/>
            <a:ext cx="4991100" cy="5410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E662DBF-8875-8A4F-B7BB-E2ADAD2F1CD3}"/>
              </a:ext>
            </a:extLst>
          </p:cNvPr>
          <p:cNvSpPr/>
          <p:nvPr/>
        </p:nvSpPr>
        <p:spPr>
          <a:xfrm>
            <a:off x="6096000" y="2823075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Klassenname </a:t>
            </a:r>
            <a:r>
              <a:rPr lang="de-DE" sz="1400" b="1" dirty="0" err="1"/>
              <a:t>HelloFIW</a:t>
            </a:r>
            <a:endParaRPr lang="de-DE" sz="14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A0570D2-04E1-534F-BFB4-A08D1BA1D6B3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4972756" y="2719450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E39B85CC-7724-EA4C-8A1A-73D89B53FCEC}"/>
              </a:ext>
            </a:extLst>
          </p:cNvPr>
          <p:cNvSpPr/>
          <p:nvPr/>
        </p:nvSpPr>
        <p:spPr>
          <a:xfrm>
            <a:off x="5860473" y="4553763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hier Häkchen setzen </a:t>
            </a:r>
            <a:endParaRPr lang="de-DE" sz="14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04A2160-3B55-A442-9A75-030747D4ECA5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737229" y="4450138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729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8DCEBB-EA85-7D42-BAB6-47D594FE3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1593850"/>
            <a:ext cx="5461000" cy="3670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267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B4C43FE-C6B7-994E-9F93-D3C9FF44C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2413000"/>
            <a:ext cx="10629900" cy="20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928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428227-8893-DE4F-851E-CD3C2EC4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174750"/>
            <a:ext cx="10629900" cy="4508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0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F2312B-5359-A94F-854B-BFD343001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6" t="17778" r="22613" b="34141"/>
          <a:stretch/>
        </p:blipFill>
        <p:spPr>
          <a:xfrm>
            <a:off x="3491345" y="1219200"/>
            <a:ext cx="5306291" cy="3297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62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4D257E8-23E1-C540-8497-AED2186F9BE7}"/>
              </a:ext>
            </a:extLst>
          </p:cNvPr>
          <p:cNvSpPr/>
          <p:nvPr/>
        </p:nvSpPr>
        <p:spPr>
          <a:xfrm>
            <a:off x="1519518" y="127747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2F5E9C-BE74-E14B-8D76-C0BC9D4A3C61}"/>
              </a:ext>
            </a:extLst>
          </p:cNvPr>
          <p:cNvSpPr/>
          <p:nvPr/>
        </p:nvSpPr>
        <p:spPr>
          <a:xfrm>
            <a:off x="1519518" y="2182906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F7D86EB-3480-D240-805E-C608EA64189A}"/>
              </a:ext>
            </a:extLst>
          </p:cNvPr>
          <p:cNvSpPr/>
          <p:nvPr/>
        </p:nvSpPr>
        <p:spPr>
          <a:xfrm>
            <a:off x="1519517" y="308834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Anweisung3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35203A01-85B5-2641-8A52-CE6A334273A3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2339789" y="1815353"/>
            <a:ext cx="0" cy="3675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1F6B2A6-435F-2F40-BFA8-72178DB5617D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2339788" y="2720788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8FE8DE-0716-0849-A714-E573BA99114E}"/>
              </a:ext>
            </a:extLst>
          </p:cNvPr>
          <p:cNvCxnSpPr>
            <a:cxnSpLocks/>
          </p:cNvCxnSpPr>
          <p:nvPr/>
        </p:nvCxnSpPr>
        <p:spPr>
          <a:xfrm flipV="1">
            <a:off x="2339787" y="905435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18ACE792-4332-E745-8BB3-42B5FC7D26C1}"/>
              </a:ext>
            </a:extLst>
          </p:cNvPr>
          <p:cNvCxnSpPr>
            <a:cxnSpLocks/>
          </p:cNvCxnSpPr>
          <p:nvPr/>
        </p:nvCxnSpPr>
        <p:spPr>
          <a:xfrm flipV="1">
            <a:off x="2339786" y="3626223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697E2066-F975-3C49-91D6-67170BCCFD1A}"/>
              </a:ext>
            </a:extLst>
          </p:cNvPr>
          <p:cNvSpPr/>
          <p:nvPr/>
        </p:nvSpPr>
        <p:spPr>
          <a:xfrm>
            <a:off x="5828281" y="127747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8720C8A-1371-174B-8320-1561B62E610E}"/>
              </a:ext>
            </a:extLst>
          </p:cNvPr>
          <p:cNvSpPr/>
          <p:nvPr/>
        </p:nvSpPr>
        <p:spPr>
          <a:xfrm>
            <a:off x="5828281" y="2182906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65EDBE-8D4A-6D40-A338-730FF33FFD96}"/>
              </a:ext>
            </a:extLst>
          </p:cNvPr>
          <p:cNvSpPr/>
          <p:nvPr/>
        </p:nvSpPr>
        <p:spPr>
          <a:xfrm>
            <a:off x="5828280" y="308834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Anweisung3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19D6459-4995-EB4F-A684-8C2D1364028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6648552" y="1815353"/>
            <a:ext cx="0" cy="3675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BCB7CD5-2581-4A4A-8010-52305BEDE9C1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flipV="1">
            <a:off x="6648551" y="2720788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DE5651-D28C-1645-BF23-914116FD51B1}"/>
              </a:ext>
            </a:extLst>
          </p:cNvPr>
          <p:cNvCxnSpPr>
            <a:cxnSpLocks/>
          </p:cNvCxnSpPr>
          <p:nvPr/>
        </p:nvCxnSpPr>
        <p:spPr>
          <a:xfrm flipV="1">
            <a:off x="6648550" y="905435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578F05A-183A-254E-B49A-6CAA0FF44891}"/>
              </a:ext>
            </a:extLst>
          </p:cNvPr>
          <p:cNvCxnSpPr>
            <a:cxnSpLocks/>
          </p:cNvCxnSpPr>
          <p:nvPr/>
        </p:nvCxnSpPr>
        <p:spPr>
          <a:xfrm flipV="1">
            <a:off x="6648549" y="3626223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1C783F62-1633-224C-BA16-A8E59D069FBB}"/>
              </a:ext>
            </a:extLst>
          </p:cNvPr>
          <p:cNvCxnSpPr>
            <a:cxnSpLocks/>
          </p:cNvCxnSpPr>
          <p:nvPr/>
        </p:nvCxnSpPr>
        <p:spPr>
          <a:xfrm flipH="1">
            <a:off x="8409710" y="1537855"/>
            <a:ext cx="1" cy="18194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D82974D-EAE7-964E-8CCF-7238CDCB36E0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7468821" y="3357282"/>
            <a:ext cx="94088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D016CBC-7C67-F643-8F39-D42B6A86B187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468822" y="1537854"/>
            <a:ext cx="940887" cy="855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D8727590-0EF2-1C42-A13E-B042BB2AE0BC}"/>
              </a:ext>
            </a:extLst>
          </p:cNvPr>
          <p:cNvCxnSpPr>
            <a:cxnSpLocks/>
          </p:cNvCxnSpPr>
          <p:nvPr/>
        </p:nvCxnSpPr>
        <p:spPr>
          <a:xfrm>
            <a:off x="8091055" y="2182906"/>
            <a:ext cx="623454" cy="5871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740EEC57-1D8C-5843-957A-3C1F54CC72DE}"/>
              </a:ext>
            </a:extLst>
          </p:cNvPr>
          <p:cNvCxnSpPr>
            <a:cxnSpLocks/>
          </p:cNvCxnSpPr>
          <p:nvPr/>
        </p:nvCxnSpPr>
        <p:spPr>
          <a:xfrm flipH="1">
            <a:off x="8091055" y="2191463"/>
            <a:ext cx="623454" cy="5786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6AE14603-3015-3243-AB6E-73AF4EB08273}"/>
              </a:ext>
            </a:extLst>
          </p:cNvPr>
          <p:cNvSpPr txBox="1"/>
          <p:nvPr/>
        </p:nvSpPr>
        <p:spPr>
          <a:xfrm>
            <a:off x="8752553" y="1999129"/>
            <a:ext cx="1805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</a:rPr>
              <a:t>das geht nicht!</a:t>
            </a:r>
          </a:p>
          <a:p>
            <a:r>
              <a:rPr lang="de-DE" i="1" dirty="0">
                <a:solidFill>
                  <a:srgbClr val="FF0000"/>
                </a:solidFill>
              </a:rPr>
              <a:t>wäre nicht-</a:t>
            </a:r>
            <a:r>
              <a:rPr lang="de-DE" i="1" dirty="0" err="1">
                <a:solidFill>
                  <a:srgbClr val="FF0000"/>
                </a:solidFill>
              </a:rPr>
              <a:t>deter</a:t>
            </a:r>
            <a:r>
              <a:rPr lang="de-DE" i="1" dirty="0">
                <a:solidFill>
                  <a:srgbClr val="FF0000"/>
                </a:solidFill>
              </a:rPr>
              <a:t>-</a:t>
            </a:r>
          </a:p>
          <a:p>
            <a:r>
              <a:rPr lang="de-DE" i="1" dirty="0" err="1">
                <a:solidFill>
                  <a:srgbClr val="FF0000"/>
                </a:solidFill>
              </a:rPr>
              <a:t>ministisch</a:t>
            </a:r>
            <a:endParaRPr lang="de-DE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04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578F05A-183A-254E-B49A-6CAA0FF44891}"/>
              </a:ext>
            </a:extLst>
          </p:cNvPr>
          <p:cNvCxnSpPr>
            <a:cxnSpLocks/>
          </p:cNvCxnSpPr>
          <p:nvPr/>
        </p:nvCxnSpPr>
        <p:spPr>
          <a:xfrm flipH="1">
            <a:off x="4725622" y="1366708"/>
            <a:ext cx="720435" cy="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aute 15">
            <a:extLst>
              <a:ext uri="{FF2B5EF4-FFF2-40B4-BE49-F238E27FC236}">
                <a16:creationId xmlns:a16="http://schemas.microsoft.com/office/drawing/2014/main" id="{DF11C55B-498D-3248-B13E-3811A18D12F2}"/>
              </a:ext>
            </a:extLst>
          </p:cNvPr>
          <p:cNvSpPr/>
          <p:nvPr/>
        </p:nvSpPr>
        <p:spPr>
          <a:xfrm>
            <a:off x="5446057" y="928662"/>
            <a:ext cx="2881745" cy="886691"/>
          </a:xfrm>
          <a:prstGeom prst="diamond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Bedingung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1E5CC7A-1616-584B-BA32-D095007E8457}"/>
              </a:ext>
            </a:extLst>
          </p:cNvPr>
          <p:cNvSpPr/>
          <p:nvPr/>
        </p:nvSpPr>
        <p:spPr>
          <a:xfrm>
            <a:off x="6066660" y="2358125"/>
            <a:ext cx="1640541" cy="53788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8AA9F09-8C5A-0849-BCE4-9369AB52985E}"/>
              </a:ext>
            </a:extLst>
          </p:cNvPr>
          <p:cNvCxnSpPr>
            <a:cxnSpLocks/>
            <a:stCxn id="24" idx="0"/>
            <a:endCxn id="16" idx="2"/>
          </p:cNvCxnSpPr>
          <p:nvPr/>
        </p:nvCxnSpPr>
        <p:spPr>
          <a:xfrm flipH="1" flipV="1">
            <a:off x="6886930" y="1815353"/>
            <a:ext cx="1" cy="54277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838953F-4118-AB40-8563-6386E3DD3300}"/>
              </a:ext>
            </a:extLst>
          </p:cNvPr>
          <p:cNvSpPr txBox="1"/>
          <p:nvPr/>
        </p:nvSpPr>
        <p:spPr>
          <a:xfrm>
            <a:off x="6886929" y="1848006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</a:rPr>
              <a:t>wahr</a:t>
            </a: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9C951DC-DA74-1F44-956A-D15D9B476FC5}"/>
              </a:ext>
            </a:extLst>
          </p:cNvPr>
          <p:cNvCxnSpPr>
            <a:cxnSpLocks/>
          </p:cNvCxnSpPr>
          <p:nvPr/>
        </p:nvCxnSpPr>
        <p:spPr>
          <a:xfrm flipV="1">
            <a:off x="4713192" y="1366708"/>
            <a:ext cx="12430" cy="1990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0D074742-8E05-2040-9AD2-1C6FFDA970EE}"/>
              </a:ext>
            </a:extLst>
          </p:cNvPr>
          <p:cNvCxnSpPr>
            <a:cxnSpLocks/>
          </p:cNvCxnSpPr>
          <p:nvPr/>
        </p:nvCxnSpPr>
        <p:spPr>
          <a:xfrm>
            <a:off x="4713192" y="3357282"/>
            <a:ext cx="2173737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066D4C28-F1AD-FD44-B464-E6048B263972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886931" y="2896007"/>
            <a:ext cx="0" cy="46127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E0726CA-0ABD-1046-8B93-91C85530AFF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327802" y="1372008"/>
            <a:ext cx="68159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17216B48-54AE-2A41-B900-FCE822533EB0}"/>
              </a:ext>
            </a:extLst>
          </p:cNvPr>
          <p:cNvCxnSpPr>
            <a:cxnSpLocks/>
          </p:cNvCxnSpPr>
          <p:nvPr/>
        </p:nvCxnSpPr>
        <p:spPr>
          <a:xfrm flipV="1">
            <a:off x="9009399" y="1362838"/>
            <a:ext cx="0" cy="2890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18A503C4-CF25-B44F-A02C-FDC119D246C5}"/>
              </a:ext>
            </a:extLst>
          </p:cNvPr>
          <p:cNvCxnSpPr>
            <a:cxnSpLocks/>
          </p:cNvCxnSpPr>
          <p:nvPr/>
        </p:nvCxnSpPr>
        <p:spPr>
          <a:xfrm>
            <a:off x="6835662" y="4253345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806255E0-49B6-764D-B0E8-6684048C2811}"/>
              </a:ext>
            </a:extLst>
          </p:cNvPr>
          <p:cNvCxnSpPr>
            <a:cxnSpLocks/>
          </p:cNvCxnSpPr>
          <p:nvPr/>
        </p:nvCxnSpPr>
        <p:spPr>
          <a:xfrm flipV="1">
            <a:off x="6835660" y="4254159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08DC7248-F82E-0643-92D4-D638926EDBC6}"/>
              </a:ext>
            </a:extLst>
          </p:cNvPr>
          <p:cNvSpPr txBox="1"/>
          <p:nvPr/>
        </p:nvSpPr>
        <p:spPr>
          <a:xfrm>
            <a:off x="9087078" y="1815353"/>
            <a:ext cx="74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falsch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2090B5A9-DF5C-E645-9F9D-5BE3F4B26CFF}"/>
              </a:ext>
            </a:extLst>
          </p:cNvPr>
          <p:cNvCxnSpPr>
            <a:cxnSpLocks/>
          </p:cNvCxnSpPr>
          <p:nvPr/>
        </p:nvCxnSpPr>
        <p:spPr>
          <a:xfrm flipV="1">
            <a:off x="6886929" y="550924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9E5A384E-81F7-154B-90EA-723AE04F8CDE}"/>
              </a:ext>
            </a:extLst>
          </p:cNvPr>
          <p:cNvSpPr/>
          <p:nvPr/>
        </p:nvSpPr>
        <p:spPr>
          <a:xfrm>
            <a:off x="5056713" y="4611526"/>
            <a:ext cx="3505186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 oder Ende</a:t>
            </a:r>
          </a:p>
        </p:txBody>
      </p: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EC7E8FAC-EBB1-EA4C-9F83-1A17C255BF2D}"/>
              </a:ext>
            </a:extLst>
          </p:cNvPr>
          <p:cNvCxnSpPr>
            <a:cxnSpLocks/>
          </p:cNvCxnSpPr>
          <p:nvPr/>
        </p:nvCxnSpPr>
        <p:spPr>
          <a:xfrm flipH="1">
            <a:off x="-663022" y="1463690"/>
            <a:ext cx="720435" cy="1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aute 51">
            <a:extLst>
              <a:ext uri="{FF2B5EF4-FFF2-40B4-BE49-F238E27FC236}">
                <a16:creationId xmlns:a16="http://schemas.microsoft.com/office/drawing/2014/main" id="{9E587B38-7058-7343-93D8-41C42E799B7B}"/>
              </a:ext>
            </a:extLst>
          </p:cNvPr>
          <p:cNvSpPr/>
          <p:nvPr/>
        </p:nvSpPr>
        <p:spPr>
          <a:xfrm>
            <a:off x="739009" y="1570888"/>
            <a:ext cx="1518552" cy="495043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Bedingung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6F0D8772-9446-3044-9DC7-FE76142DED48}"/>
              </a:ext>
            </a:extLst>
          </p:cNvPr>
          <p:cNvSpPr/>
          <p:nvPr/>
        </p:nvSpPr>
        <p:spPr>
          <a:xfrm>
            <a:off x="678016" y="2455107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4B22FCCD-09DD-EE45-8552-2BAB7663D8A3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H="1" flipV="1">
            <a:off x="1498285" y="2065931"/>
            <a:ext cx="2" cy="389176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4B5C215D-0984-A047-BC61-71D49F083813}"/>
              </a:ext>
            </a:extLst>
          </p:cNvPr>
          <p:cNvCxnSpPr>
            <a:cxnSpLocks/>
          </p:cNvCxnSpPr>
          <p:nvPr/>
        </p:nvCxnSpPr>
        <p:spPr>
          <a:xfrm flipV="1">
            <a:off x="-675452" y="1463690"/>
            <a:ext cx="12430" cy="1990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078F57E0-F270-B64B-8507-EB2C2FD4CBAE}"/>
              </a:ext>
            </a:extLst>
          </p:cNvPr>
          <p:cNvCxnSpPr>
            <a:cxnSpLocks/>
          </p:cNvCxnSpPr>
          <p:nvPr/>
        </p:nvCxnSpPr>
        <p:spPr>
          <a:xfrm>
            <a:off x="-675452" y="3454264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A6F70298-67D1-6B42-BB02-1D30AA259D60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1498287" y="2992989"/>
            <a:ext cx="0" cy="4612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DEA3412E-BF14-5044-9EEC-95AFB058278D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57561" y="1622586"/>
            <a:ext cx="2044789" cy="1958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DC47ACD1-7104-5A4B-AACA-FFCF9CBFF3C2}"/>
              </a:ext>
            </a:extLst>
          </p:cNvPr>
          <p:cNvCxnSpPr>
            <a:cxnSpLocks/>
          </p:cNvCxnSpPr>
          <p:nvPr/>
        </p:nvCxnSpPr>
        <p:spPr>
          <a:xfrm flipV="1">
            <a:off x="3620755" y="1459820"/>
            <a:ext cx="0" cy="2890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9827175D-089F-4844-B510-394C3BC8CA28}"/>
              </a:ext>
            </a:extLst>
          </p:cNvPr>
          <p:cNvCxnSpPr>
            <a:cxnSpLocks/>
          </p:cNvCxnSpPr>
          <p:nvPr/>
        </p:nvCxnSpPr>
        <p:spPr>
          <a:xfrm>
            <a:off x="1447018" y="4350327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385A770E-2118-FC45-885B-E0AEE4529A4C}"/>
              </a:ext>
            </a:extLst>
          </p:cNvPr>
          <p:cNvCxnSpPr>
            <a:cxnSpLocks/>
          </p:cNvCxnSpPr>
          <p:nvPr/>
        </p:nvCxnSpPr>
        <p:spPr>
          <a:xfrm flipV="1">
            <a:off x="1447016" y="4351141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FE2285BC-E472-4245-9454-C25D069D479F}"/>
              </a:ext>
            </a:extLst>
          </p:cNvPr>
          <p:cNvSpPr txBox="1"/>
          <p:nvPr/>
        </p:nvSpPr>
        <p:spPr>
          <a:xfrm>
            <a:off x="3698434" y="1912335"/>
            <a:ext cx="43313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800" b="1" i="1" dirty="0"/>
              <a:t>falsch</a:t>
            </a:r>
          </a:p>
        </p:txBody>
      </p: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B7AB8EC0-009D-D544-8E2B-74B632FC83C7}"/>
              </a:ext>
            </a:extLst>
          </p:cNvPr>
          <p:cNvCxnSpPr>
            <a:cxnSpLocks/>
          </p:cNvCxnSpPr>
          <p:nvPr/>
        </p:nvCxnSpPr>
        <p:spPr>
          <a:xfrm flipV="1">
            <a:off x="1498285" y="647906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06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1066</Words>
  <Application>Microsoft Macintosh PowerPoint</Application>
  <PresentationFormat>Breitbild</PresentationFormat>
  <Paragraphs>657</Paragraphs>
  <Slides>29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Courier New</vt:lpstr>
      <vt:lpstr>Verdana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Jörn Freiheit</dc:creator>
  <cp:lastModifiedBy>Jörn Freiheit</cp:lastModifiedBy>
  <cp:revision>57</cp:revision>
  <cp:lastPrinted>2020-10-26T13:37:34Z</cp:lastPrinted>
  <dcterms:created xsi:type="dcterms:W3CDTF">2020-07-27T10:13:39Z</dcterms:created>
  <dcterms:modified xsi:type="dcterms:W3CDTF">2020-12-04T08:39:16Z</dcterms:modified>
</cp:coreProperties>
</file>